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0689336" cy="7562088"/>
  <p:notesSz cx="7562088" cy="10689336"/>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0b0aab5a-2f34-63bf-e6ee-4a57e9c15ead}">
          <p14:sldIdLst>
            <p14:sldId id="256"/>
            <p14:sldId id="257"/>
          </p14:sldIdLst>
        </p14:section>
        <p14:section name="Clientele" id="{d12d01a2-4338-0d29-214b-2bfe99f061a6}">
          <p14:sldIdLst>
            <p14:sldId id="258"/>
          </p14:sldIdLst>
        </p14:section>
        <p14:section name="Gallery" id="{eed3ea16-85cf-4e49-7c1e-b1cc331bd9f5}">
          <p14:sldIdLst>
            <p14:sldId id="259"/>
            <p14:sldId id="260"/>
            <p14:sldId id="261"/>
            <p14:sldId id="262"/>
            <p14:sldId id="263"/>
            <p14:sldId id="264"/>
            <p14:sldId id="265"/>
            <p14:sldId id="266"/>
            <p14:sldId id="267"/>
            <p14:sldId id="268"/>
            <p14:sldId id="269"/>
            <p14:sldId id="270"/>
            <p14:sldId id="271"/>
            <p14:sldId id="272"/>
            <p14:sldId id="273"/>
            <p14:sldId id="274"/>
            <p14:sldId id="275"/>
          </p14:sldIdLst>
        </p14:section>
        <p14:section name="Interactive Concepts" id="{5535e038-8e93-cd34-0b77-6f81c2978c50}">
          <p14:sldIdLst>
            <p14:sldId id="276"/>
          </p14:sldIdLst>
        </p14:section>
        <p14:section name="Contact" id="{7cf03971-5318-9693-9414-af5097fcfb3d}">
          <p14:sldIdLst>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TITLE_ONLY-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GALLERY-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ACT-image-2.jpe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image" Target="../media/THANKS-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_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Illum logo">    </p:cNvPr>
          <p:cNvPicPr>
            <a:picLocks noChangeAspect="1"/>
          </p:cNvPicPr>
          <p:nvPr/>
        </p:nvPicPr>
        <p:blipFill>
          <a:blip r:embed="rId1"/>
          <a:stretch>
            <a:fillRect/>
          </a:stretch>
        </p:blipFill>
        <p:spPr>
          <a:xfrm>
            <a:off x="8402320" y="5472430"/>
            <a:ext cx="2286000" cy="2090420"/>
          </a:xfrm>
          <a:prstGeom prst="rect">
            <a:avLst/>
          </a:prstGeom>
        </p:spPr>
      </p:pic>
      <p:sp>
        <p:nvSpPr>
          <p:cNvPr id="3" name="Text 0"/>
          <p:cNvSpPr/>
          <p:nvPr>
            <p:ph idx="101" type="title" hasCustomPrompt="1"/>
          </p:nvPr>
        </p:nvSpPr>
        <p:spPr>
          <a:xfrm>
            <a:off x="457200" y="254000"/>
            <a:ext cx="9144000" cy="558800"/>
          </a:xfrm>
          <a:prstGeom prst="rect">
            <a:avLst/>
          </a:prstGeom>
          <a:noFill/>
          <a:ln/>
        </p:spPr>
        <p:txBody>
          <a:bodyPr wrap="square" rtlCol="0"/>
          <a:lstStyle>
            <a:lvl1pPr algn="l" indent="0" marL="0">
              <a:buNone/>
              <a:defRPr lang="en-US" sz="3000" b="1" u="sng" dirty="0">
                <a:solidFill>
                  <a:schemeClr val="tx1"/>
                </a:solidFill>
                <a:latin typeface="Calibri" pitchFamily="34" charset="0"/>
                <a:ea typeface="Calibri" pitchFamily="34" charset="-122"/>
                <a:cs typeface="Calibri" pitchFamily="34" charset="-120"/>
              </a:defRPr>
            </a:lvl1pPr>
          </a:lstStyle>
          <a:p>
            <a:pPr algn="l" indent="0" marL="0">
              <a:buNone/>
            </a:pPr>
            <a:endParaRPr lang="en-US" sz="3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ALLE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Illum logo">    </p:cNvPr>
          <p:cNvPicPr>
            <a:picLocks noChangeAspect="1"/>
          </p:cNvPicPr>
          <p:nvPr/>
        </p:nvPicPr>
        <p:blipFill>
          <a:blip r:embed="rId1"/>
          <a:stretch>
            <a:fillRect/>
          </a:stretch>
        </p:blipFill>
        <p:spPr>
          <a:xfrm>
            <a:off x="8402320" y="5472430"/>
            <a:ext cx="2286000" cy="2090420"/>
          </a:xfrm>
          <a:prstGeom prst="rect">
            <a:avLst/>
          </a:prstGeom>
        </p:spPr>
      </p:pic>
      <p:sp>
        <p:nvSpPr>
          <p:cNvPr id="3" name="Text 0"/>
          <p:cNvSpPr/>
          <p:nvPr>
            <p:ph idx="101" type="title" hasCustomPrompt="1"/>
          </p:nvPr>
        </p:nvSpPr>
        <p:spPr>
          <a:xfrm>
            <a:off x="457200" y="228600"/>
            <a:ext cx="9144000" cy="508000"/>
          </a:xfrm>
          <a:prstGeom prst="rect">
            <a:avLst/>
          </a:prstGeom>
          <a:noFill/>
          <a:ln/>
        </p:spPr>
        <p:txBody>
          <a:bodyPr wrap="square" rtlCol="0"/>
          <a:lstStyle>
            <a:lvl1pPr algn="l" indent="0" marL="0">
              <a:buNone/>
              <a:defRPr lang="en-US" sz="3000" b="1" u="sng" dirty="0">
                <a:solidFill>
                  <a:schemeClr val="tx1"/>
                </a:solidFill>
                <a:latin typeface="Calibri" pitchFamily="34" charset="0"/>
                <a:ea typeface="Calibri" pitchFamily="34" charset="-122"/>
                <a:cs typeface="Calibri" pitchFamily="34" charset="-120"/>
              </a:defRPr>
            </a:lvl1pPr>
          </a:lstStyle>
          <a:p>
            <a:pPr algn="l" indent="0" marL="0">
              <a:buNone/>
            </a:pPr>
            <a:endParaRPr lang="en-US" sz="3000" dirty="0"/>
          </a:p>
        </p:txBody>
      </p:sp>
      <p:sp>
        <p:nvSpPr>
          <p:cNvPr id="4" name="Text 0"/>
          <p:cNvSpPr/>
          <p:nvPr>
            <p:ph idx="102" type="body" hasCustomPrompt="1"/>
          </p:nvPr>
        </p:nvSpPr>
        <p:spPr>
          <a:xfrm>
            <a:off x="457200" y="762000"/>
            <a:ext cx="9144000" cy="304800"/>
          </a:xfrm>
          <a:prstGeom prst="rect">
            <a:avLst/>
          </a:prstGeom>
          <a:noFill/>
          <a:ln/>
        </p:spPr>
        <p:txBody>
          <a:bodyPr wrap="square" rtlCol="0"/>
          <a:lstStyle>
            <a:lvl1pPr algn="l" indent="0" marL="0">
              <a:buNone/>
              <a:defRPr lang="en-US" sz="1400" dirty="0">
                <a:solidFill>
                  <a:schemeClr val="tx1"/>
                </a:solidFill>
                <a:latin typeface="Calibri" pitchFamily="34" charset="0"/>
                <a:ea typeface="Calibri" pitchFamily="34" charset="-122"/>
                <a:cs typeface="Calibri" pitchFamily="34" charset="-120"/>
              </a:defRPr>
            </a:lvl1pPr>
          </a:lstStyle>
          <a:p>
            <a:pPr algn="l" indent="0" marL="0">
              <a:buNone/>
            </a:pPr>
            <a:endParaRPr lang="en-US" sz="14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Illum logo">    </p:cNvPr>
          <p:cNvPicPr>
            <a:picLocks noChangeAspect="1"/>
          </p:cNvPicPr>
          <p:nvPr/>
        </p:nvPicPr>
        <p:blipFill>
          <a:blip r:embed="rId1"/>
          <a:stretch>
            <a:fillRect/>
          </a:stretch>
        </p:blipFill>
        <p:spPr>
          <a:xfrm>
            <a:off x="8402320" y="5472430"/>
            <a:ext cx="2286000" cy="2090420"/>
          </a:xfrm>
          <a:prstGeom prst="rect">
            <a:avLst/>
          </a:prstGeom>
        </p:spPr>
      </p:pic>
      <p:sp>
        <p:nvSpPr>
          <p:cNvPr id="3" name="Text 0"/>
          <p:cNvSpPr/>
          <p:nvPr>
            <p:ph idx="101" type="title" hasCustomPrompt="1"/>
          </p:nvPr>
        </p:nvSpPr>
        <p:spPr>
          <a:xfrm>
            <a:off x="3251200" y="3022600"/>
            <a:ext cx="6604000" cy="457200"/>
          </a:xfrm>
          <a:prstGeom prst="rect">
            <a:avLst/>
          </a:prstGeom>
          <a:noFill/>
          <a:ln/>
        </p:spPr>
        <p:txBody>
          <a:bodyPr wrap="square" rtlCol="0"/>
          <a:lstStyle>
            <a:lvl1pPr algn="l" indent="0" marL="0">
              <a:buNone/>
              <a:defRPr lang="en-US" sz="2400" b="1" dirty="0">
                <a:solidFill>
                  <a:schemeClr val="tx1"/>
                </a:solidFill>
                <a:latin typeface="Calibri" pitchFamily="34" charset="0"/>
                <a:ea typeface="Calibri" pitchFamily="34" charset="-122"/>
                <a:cs typeface="Calibri" pitchFamily="34" charset="-120"/>
              </a:defRPr>
            </a:lvl1pPr>
          </a:lstStyle>
          <a:p>
            <a:pPr algn="l" indent="0" marL="0">
              <a:buNone/>
            </a:pPr>
            <a:endParaRPr lang="en-US" sz="24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ANK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Illum logo">    </p:cNvPr>
          <p:cNvPicPr>
            <a:picLocks noChangeAspect="1"/>
          </p:cNvPicPr>
          <p:nvPr/>
        </p:nvPicPr>
        <p:blipFill>
          <a:blip r:embed="rId1"/>
          <a:stretch>
            <a:fillRect/>
          </a:stretch>
        </p:blipFill>
        <p:spPr>
          <a:xfrm>
            <a:off x="8402320" y="5472430"/>
            <a:ext cx="2286000" cy="2090420"/>
          </a:xfrm>
          <a:prstGeom prst="rect">
            <a:avLst/>
          </a:prstGeom>
        </p:spPr>
      </p:pic>
      <p:sp>
        <p:nvSpPr>
          <p:cNvPr id="3" name="Text 0"/>
          <p:cNvSpPr/>
          <p:nvPr>
            <p:ph idx="101" type="title" hasCustomPrompt="1"/>
          </p:nvPr>
        </p:nvSpPr>
        <p:spPr>
          <a:xfrm>
            <a:off x="0" y="3175000"/>
            <a:ext cx="10689336" cy="889000"/>
          </a:xfrm>
          <a:prstGeom prst="rect">
            <a:avLst/>
          </a:prstGeom>
          <a:noFill/>
          <a:ln/>
        </p:spPr>
        <p:txBody>
          <a:bodyPr wrap="square" rtlCol="0"/>
          <a:lstStyle>
            <a:lvl1pPr algn="ctr" indent="0" marL="0">
              <a:buNone/>
              <a:defRPr lang="en-US" sz="4400" b="1" u="sng" dirty="0">
                <a:solidFill>
                  <a:schemeClr val="tx1"/>
                </a:solidFill>
                <a:latin typeface="Calibri" pitchFamily="34" charset="0"/>
                <a:ea typeface="Calibri" pitchFamily="34" charset="-122"/>
                <a:cs typeface="Calibri" pitchFamily="34" charset="-120"/>
              </a:defRPr>
            </a:lvl1pPr>
          </a:lstStyle>
          <a:p>
            <a:pPr algn="ctr" indent="0" marL="0">
              <a:buNone/>
            </a:pPr>
            <a:endParaRPr lang="en-US" sz="4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jp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slideLayout" Target="../slideLayouts/slideLayout3.xml"/><Relationship Id="rId1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image" Target="../media/image-4-4.jpg"/><Relationship Id="rId5" Type="http://schemas.openxmlformats.org/officeDocument/2006/relationships/slideLayout" Target="../slideLayouts/slideLayout4.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jpg"/><Relationship Id="rId3" Type="http://schemas.openxmlformats.org/officeDocument/2006/relationships/image" Target="../media/image-5-3.jpg"/><Relationship Id="rId4" Type="http://schemas.openxmlformats.org/officeDocument/2006/relationships/image" Target="../media/image-5-4.jpg"/><Relationship Id="rId5" Type="http://schemas.openxmlformats.org/officeDocument/2006/relationships/slideLayout" Target="../slideLayouts/slideLayout4.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image" Target="../media/image-6-3.jpg"/><Relationship Id="rId4" Type="http://schemas.openxmlformats.org/officeDocument/2006/relationships/image" Target="../media/image-6-4.jpg"/><Relationship Id="rId5" Type="http://schemas.openxmlformats.org/officeDocument/2006/relationships/slideLayout" Target="../slideLayouts/slideLayout4.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image" Target="../media/image-7-4.jpg"/><Relationship Id="rId5" Type="http://schemas.openxmlformats.org/officeDocument/2006/relationships/slideLayout" Target="../slideLayouts/slideLayout4.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image" Target="../media/image-8-3.jpg"/><Relationship Id="rId4" Type="http://schemas.openxmlformats.org/officeDocument/2006/relationships/image" Target="../media/image-8-4.jpg"/><Relationship Id="rId5" Type="http://schemas.openxmlformats.org/officeDocument/2006/relationships/slideLayout" Target="../slideLayouts/slideLayout4.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image" Target="../media/image-9-3.jpg"/><Relationship Id="rId4" Type="http://schemas.openxmlformats.org/officeDocument/2006/relationships/image" Target="../media/image-9-4.jpg"/><Relationship Id="rId5" Type="http://schemas.openxmlformats.org/officeDocument/2006/relationships/slideLayout" Target="../slideLayouts/slideLayout4.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jpg"/><Relationship Id="rId3" Type="http://schemas.openxmlformats.org/officeDocument/2006/relationships/image" Target="../media/image-10-3.jpg"/><Relationship Id="rId4" Type="http://schemas.openxmlformats.org/officeDocument/2006/relationships/image" Target="../media/image-10-4.jpg"/><Relationship Id="rId5" Type="http://schemas.openxmlformats.org/officeDocument/2006/relationships/slideLayout" Target="../slideLayouts/slideLayout4.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image" Target="../media/image-11-3.jpg"/><Relationship Id="rId4" Type="http://schemas.openxmlformats.org/officeDocument/2006/relationships/image" Target="../media/image-11-4.jpg"/><Relationship Id="rId5" Type="http://schemas.openxmlformats.org/officeDocument/2006/relationships/slideLayout" Target="../slideLayouts/slideLayout4.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image" Target="../media/image-12-4.jpg"/><Relationship Id="rId5" Type="http://schemas.openxmlformats.org/officeDocument/2006/relationships/slideLayout" Target="../slideLayouts/slideLayout4.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jpg"/><Relationship Id="rId3" Type="http://schemas.openxmlformats.org/officeDocument/2006/relationships/image" Target="../media/image-13-3.jpg"/><Relationship Id="rId4" Type="http://schemas.openxmlformats.org/officeDocument/2006/relationships/image" Target="../media/image-13-4.jpg"/><Relationship Id="rId5" Type="http://schemas.openxmlformats.org/officeDocument/2006/relationships/slideLayout" Target="../slideLayouts/slideLayout4.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image" Target="../media/image-14-3.jpg"/><Relationship Id="rId4" Type="http://schemas.openxmlformats.org/officeDocument/2006/relationships/image" Target="../media/image-14-4.jpg"/><Relationship Id="rId5" Type="http://schemas.openxmlformats.org/officeDocument/2006/relationships/slideLayout" Target="../slideLayouts/slideLayout4.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jpg"/><Relationship Id="rId3" Type="http://schemas.openxmlformats.org/officeDocument/2006/relationships/image" Target="../media/image-15-3.jpg"/><Relationship Id="rId4" Type="http://schemas.openxmlformats.org/officeDocument/2006/relationships/image" Target="../media/image-15-4.jpg"/><Relationship Id="rId5" Type="http://schemas.openxmlformats.org/officeDocument/2006/relationships/slideLayout" Target="../slideLayouts/slideLayout4.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jpg"/><Relationship Id="rId3" Type="http://schemas.openxmlformats.org/officeDocument/2006/relationships/image" Target="../media/image-16-3.jpg"/><Relationship Id="rId4" Type="http://schemas.openxmlformats.org/officeDocument/2006/relationships/image" Target="../media/image-16-4.jpg"/><Relationship Id="rId5" Type="http://schemas.openxmlformats.org/officeDocument/2006/relationships/slideLayout" Target="../slideLayouts/slideLayout4.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jpg"/><Relationship Id="rId3" Type="http://schemas.openxmlformats.org/officeDocument/2006/relationships/image" Target="../media/image-17-3.jpg"/><Relationship Id="rId4" Type="http://schemas.openxmlformats.org/officeDocument/2006/relationships/image" Target="../media/image-17-4.jpg"/><Relationship Id="rId5" Type="http://schemas.openxmlformats.org/officeDocument/2006/relationships/slideLayout" Target="../slideLayouts/slideLayout4.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image" Target="../media/image-18-3.jpg"/><Relationship Id="rId4" Type="http://schemas.openxmlformats.org/officeDocument/2006/relationships/image" Target="../media/image-18-4.jpg"/><Relationship Id="rId5" Type="http://schemas.openxmlformats.org/officeDocument/2006/relationships/slideLayout" Target="../slideLayouts/slideLayout4.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image" Target="../media/image-19-3.jpg"/><Relationship Id="rId4" Type="http://schemas.openxmlformats.org/officeDocument/2006/relationships/image" Target="../media/image-19-4.jpg"/><Relationship Id="rId5" Type="http://schemas.openxmlformats.org/officeDocument/2006/relationships/slideLayout" Target="../slideLayouts/slideLayout4.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image" Target="../media/image-20-3.jpg"/><Relationship Id="rId4" Type="http://schemas.openxmlformats.org/officeDocument/2006/relationships/image" Target="../media/image-20-4.jpg"/><Relationship Id="rId5" Type="http://schemas.openxmlformats.org/officeDocument/2006/relationships/slideLayout" Target="../slideLayouts/slideLayout4.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jpg"/><Relationship Id="rId3" Type="http://schemas.openxmlformats.org/officeDocument/2006/relationships/image" Target="../media/image-21-3.jpg"/><Relationship Id="rId4" Type="http://schemas.openxmlformats.org/officeDocument/2006/relationships/slideLayout" Target="../slideLayouts/slideLayout3.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5.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ogo" descr="Illum Advertising FZE logo - Create. Design. Execute.">    </p:cNvPr>
          <p:cNvPicPr>
            <a:picLocks noChangeAspect="1"/>
          </p:cNvPicPr>
          <p:nvPr/>
        </p:nvPicPr>
        <p:blipFill>
          <a:blip r:embed="rId1"/>
          <a:stretch>
            <a:fillRect/>
          </a:stretch>
        </p:blipFill>
        <p:spPr>
          <a:xfrm>
            <a:off x="4395470" y="1490980"/>
            <a:ext cx="1897380" cy="45808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1" type="title" hasCustomPrompt="1"/>
          </p:nvPr>
        </p:nvSpPr>
        <p:spPr>
          <a:xfrm>
            <a:off x="457200" y="254000"/>
            <a:ext cx="9144000" cy="5588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About us</a:t>
            </a:r>
            <a:endParaRPr lang="en-US" sz="3000" dirty="0"/>
          </a:p>
        </p:txBody>
      </p:sp>
      <p:sp>
        <p:nvSpPr>
          <p:cNvPr id="3" name="About text"/>
          <p:cNvSpPr txBox="1"/>
          <p:nvPr/>
        </p:nvSpPr>
        <p:spPr>
          <a:xfrm>
            <a:off x="457200" y="1016000"/>
            <a:ext cx="9398000" cy="1524000"/>
          </a:xfrm>
          <a:prstGeom prst="rect">
            <a:avLst/>
          </a:prstGeom>
          <a:noFill/>
          <a:ln/>
        </p:spPr>
        <p:txBody>
          <a:bodyPr wrap="square" lIns="0" tIns="0" rIns="0" bIns="0" rtlCol="0" anchor="t"/>
          <a:lstStyle/>
          <a:p>
            <a:pPr indent="0" marL="0">
              <a:spcAft>
                <a:spcPts val="1000"/>
              </a:spcAft>
              <a:buNone/>
            </a:pPr>
            <a:r>
              <a:rPr lang="en-US" sz="1400" dirty="0">
                <a:solidFill>
                  <a:schemeClr val="tx1"/>
                </a:solidFill>
                <a:latin typeface="Calibri" pitchFamily="34" charset="0"/>
                <a:ea typeface="Calibri" pitchFamily="34" charset="-122"/>
                <a:cs typeface="Calibri" pitchFamily="34" charset="-120"/>
              </a:rPr>
              <a:t>Illum Advertising FZE is dedicated to bridging the gap between clients and suppliers. The aim is to provide comprehensive support for all their branding and marketing needs, leveraging the wealth of experience and goodwill cultivated over the years.</a:t>
            </a:r>
            <a:endParaRPr lang="en-US" sz="1400" dirty="0"/>
          </a:p>
          <a:p>
            <a:pPr indent="0" marL="0">
              <a:buNone/>
            </a:pPr>
            <a:r>
              <a:rPr lang="en-US" sz="1400" dirty="0">
                <a:solidFill>
                  <a:schemeClr val="tx1"/>
                </a:solidFill>
                <a:latin typeface="Calibri" pitchFamily="34" charset="0"/>
                <a:ea typeface="Calibri" pitchFamily="34" charset="-122"/>
                <a:cs typeface="Calibri" pitchFamily="34" charset="-120"/>
              </a:rPr>
              <a:t>The unwavering commitment, hard work added with a rich experience of close to three decades have not only earned me the trust of my clients and suppliers but also inspired me into incepting Illum Advertising FZE.</a:t>
            </a:r>
            <a:endParaRPr lang="en-US" sz="1400" dirty="0"/>
          </a:p>
        </p:txBody>
      </p:sp>
      <p:sp>
        <p:nvSpPr>
          <p:cNvPr id="4" name="Services heading"/>
          <p:cNvSpPr txBox="1"/>
          <p:nvPr/>
        </p:nvSpPr>
        <p:spPr>
          <a:xfrm>
            <a:off x="457200" y="2857500"/>
            <a:ext cx="9144000" cy="558800"/>
          </a:xfrm>
          <a:prstGeom prst="rect">
            <a:avLst/>
          </a:prstGeom>
          <a:noFill/>
          <a:ln/>
        </p:spPr>
        <p:txBody>
          <a:bodyPr wrap="square" lIns="0" tIns="0" rIns="0" bIns="0" rtlCol="0" anchor="ctr"/>
          <a:lstStyle/>
          <a:p>
            <a:pPr indent="0" marL="0">
              <a:buNone/>
            </a:pPr>
            <a:r>
              <a:rPr lang="en-US" sz="3000" b="1" u="sng" dirty="0">
                <a:solidFill>
                  <a:schemeClr val="tx1"/>
                </a:solidFill>
                <a:latin typeface="Calibri" pitchFamily="34" charset="0"/>
                <a:ea typeface="Calibri" pitchFamily="34" charset="-122"/>
                <a:cs typeface="Calibri" pitchFamily="34" charset="-120"/>
              </a:rPr>
              <a:t>Our Services</a:t>
            </a:r>
            <a:endParaRPr lang="en-US" sz="3000" dirty="0"/>
          </a:p>
        </p:txBody>
      </p:sp>
      <p:sp>
        <p:nvSpPr>
          <p:cNvPr id="5" name="Services text"/>
          <p:cNvSpPr txBox="1"/>
          <p:nvPr/>
        </p:nvSpPr>
        <p:spPr>
          <a:xfrm>
            <a:off x="457200" y="3556000"/>
            <a:ext cx="9398000" cy="2413000"/>
          </a:xfrm>
          <a:prstGeom prst="rect">
            <a:avLst/>
          </a:prstGeom>
          <a:noFill/>
          <a:ln/>
        </p:spPr>
        <p:txBody>
          <a:bodyPr wrap="square" lIns="0" tIns="0" rIns="0" bIns="0" rtlCol="0" anchor="t"/>
          <a:lstStyle/>
          <a:p>
            <a:pPr indent="0" marL="0">
              <a:spcAft>
                <a:spcPts val="1000"/>
              </a:spcAft>
              <a:buNone/>
            </a:pPr>
            <a:r>
              <a:rPr lang="en-US" sz="1400" dirty="0">
                <a:solidFill>
                  <a:schemeClr val="tx1"/>
                </a:solidFill>
                <a:latin typeface="Calibri" pitchFamily="34" charset="0"/>
                <a:ea typeface="Calibri" pitchFamily="34" charset="-122"/>
                <a:cs typeface="Calibri" pitchFamily="34" charset="-120"/>
              </a:rPr>
              <a:t>Our proficiency extends from crafting small tabletop displays to orchestrating complete store fit-outs.</a:t>
            </a:r>
            <a:endParaRPr lang="en-US" sz="1400" dirty="0"/>
          </a:p>
          <a:p>
            <a:pPr indent="0" marL="0">
              <a:spcAft>
                <a:spcPts val="1000"/>
              </a:spcAft>
              <a:buNone/>
            </a:pPr>
            <a:r>
              <a:rPr lang="en-US" sz="1400" dirty="0">
                <a:solidFill>
                  <a:schemeClr val="tx1"/>
                </a:solidFill>
                <a:latin typeface="Calibri" pitchFamily="34" charset="0"/>
                <a:ea typeface="Calibri" pitchFamily="34" charset="-122"/>
                <a:cs typeface="Calibri" pitchFamily="34" charset="-120"/>
              </a:rPr>
              <a:t>We specialize in utilizing various materials such as MDF, acrylic, metal and corrugated FSU. We offer a comprehensive suite of services including window branding, mall kiosks, shop-in-shop concepts, in-store branding and dynamic in-store activations.</a:t>
            </a:r>
            <a:endParaRPr lang="en-US" sz="1400" dirty="0"/>
          </a:p>
          <a:p>
            <a:pPr indent="0" marL="0">
              <a:buNone/>
            </a:pPr>
            <a:r>
              <a:rPr lang="en-US" sz="1400" dirty="0">
                <a:solidFill>
                  <a:schemeClr val="tx1"/>
                </a:solidFill>
                <a:latin typeface="Calibri" pitchFamily="34" charset="0"/>
                <a:ea typeface="Calibri" pitchFamily="34" charset="-122"/>
                <a:cs typeface="Calibri" pitchFamily="34" charset="-120"/>
              </a:rPr>
              <a:t>With ongoing support from our diverse range of clients and their respective expertise, we have consistently demonstrated the capability to successfully execute projects across a spectrum of scales.</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1" type="title" hasCustomPrompt="1"/>
          </p:nvPr>
        </p:nvSpPr>
        <p:spPr>
          <a:xfrm>
            <a:off x="457200" y="254000"/>
            <a:ext cx="9144000" cy="5588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Our Clientele</a:t>
            </a:r>
            <a:endParaRPr lang="en-US" sz="3000" dirty="0"/>
          </a:p>
        </p:txBody>
      </p:sp>
      <p:sp>
        <p:nvSpPr>
          <p:cNvPr id="3" name="Clientele text"/>
          <p:cNvSpPr txBox="1"/>
          <p:nvPr/>
        </p:nvSpPr>
        <p:spPr>
          <a:xfrm>
            <a:off x="457200" y="990600"/>
            <a:ext cx="9398000" cy="1397000"/>
          </a:xfrm>
          <a:prstGeom prst="rect">
            <a:avLst/>
          </a:prstGeom>
          <a:noFill/>
          <a:ln/>
        </p:spPr>
        <p:txBody>
          <a:bodyPr wrap="square" lIns="0" tIns="0" rIns="0" bIns="0" rtlCol="0" anchor="t"/>
          <a:lstStyle/>
          <a:p>
            <a:pPr indent="0" marL="0">
              <a:spcAft>
                <a:spcPts val="1000"/>
              </a:spcAft>
              <a:buNone/>
            </a:pPr>
            <a:r>
              <a:rPr lang="en-US" sz="1400" dirty="0">
                <a:solidFill>
                  <a:schemeClr val="tx1"/>
                </a:solidFill>
                <a:latin typeface="Calibri" pitchFamily="34" charset="0"/>
                <a:ea typeface="Calibri" pitchFamily="34" charset="-122"/>
                <a:cs typeface="Calibri" pitchFamily="34" charset="-120"/>
              </a:rPr>
              <a:t>Amongst a huge number of renowned brands in the market, there are a few who have shown unwavering support and confidence in conducting business with us.</a:t>
            </a:r>
            <a:endParaRPr lang="en-US" sz="1400" dirty="0"/>
          </a:p>
          <a:p>
            <a:pPr indent="0" marL="0">
              <a:buNone/>
            </a:pPr>
            <a:r>
              <a:rPr lang="en-US" sz="1400" dirty="0">
                <a:solidFill>
                  <a:schemeClr val="tx1"/>
                </a:solidFill>
                <a:latin typeface="Calibri" pitchFamily="34" charset="0"/>
                <a:ea typeface="Calibri" pitchFamily="34" charset="-122"/>
                <a:cs typeface="Calibri" pitchFamily="34" charset="-120"/>
              </a:rPr>
              <a:t>These distinguished brands and distributors have been our steadfast clients, fostering enduring partnerships over an extended period.</a:t>
            </a:r>
            <a:endParaRPr lang="en-US" sz="1400" dirty="0"/>
          </a:p>
        </p:txBody>
      </p:sp>
      <p:pic>
        <p:nvPicPr>
          <p:cNvPr id="4" name="Logo Aamaal" descr="Aamaal logo">    </p:cNvPr>
          <p:cNvPicPr>
            <a:picLocks noChangeAspect="1"/>
          </p:cNvPicPr>
          <p:nvPr/>
        </p:nvPicPr>
        <p:blipFill>
          <a:blip r:embed="rId1"/>
          <a:stretch>
            <a:fillRect/>
          </a:stretch>
        </p:blipFill>
        <p:spPr>
          <a:xfrm>
            <a:off x="302260" y="2616200"/>
            <a:ext cx="577850" cy="1143000"/>
          </a:xfrm>
          <a:prstGeom prst="rect">
            <a:avLst/>
          </a:prstGeom>
        </p:spPr>
      </p:pic>
      <p:pic>
        <p:nvPicPr>
          <p:cNvPr id="5" name="Logo Al-Futtaim Panatech" descr="Al-Futtaim Panatech logo">    </p:cNvPr>
          <p:cNvPicPr>
            <a:picLocks noChangeAspect="1"/>
          </p:cNvPicPr>
          <p:nvPr/>
        </p:nvPicPr>
        <p:blipFill>
          <a:blip r:embed="rId2"/>
          <a:stretch>
            <a:fillRect/>
          </a:stretch>
        </p:blipFill>
        <p:spPr>
          <a:xfrm>
            <a:off x="1367790" y="2633980"/>
            <a:ext cx="1055370" cy="914400"/>
          </a:xfrm>
          <a:prstGeom prst="rect">
            <a:avLst/>
          </a:prstGeom>
        </p:spPr>
      </p:pic>
      <p:pic>
        <p:nvPicPr>
          <p:cNvPr id="6" name="Logo Chalhoub Group" descr="Chalhoub Group logo">    </p:cNvPr>
          <p:cNvPicPr>
            <a:picLocks noChangeAspect="1"/>
          </p:cNvPicPr>
          <p:nvPr/>
        </p:nvPicPr>
        <p:blipFill>
          <a:blip r:embed="rId3"/>
          <a:stretch>
            <a:fillRect/>
          </a:stretch>
        </p:blipFill>
        <p:spPr>
          <a:xfrm>
            <a:off x="2910840" y="2614930"/>
            <a:ext cx="1070610" cy="914400"/>
          </a:xfrm>
          <a:prstGeom prst="rect">
            <a:avLst/>
          </a:prstGeom>
        </p:spPr>
      </p:pic>
      <p:pic>
        <p:nvPicPr>
          <p:cNvPr id="7" name="Logo Tafani" descr="Tafani logo">    </p:cNvPr>
          <p:cNvPicPr>
            <a:picLocks noChangeAspect="1"/>
          </p:cNvPicPr>
          <p:nvPr/>
        </p:nvPicPr>
        <p:blipFill>
          <a:blip r:embed="rId4"/>
          <a:stretch>
            <a:fillRect/>
          </a:stretch>
        </p:blipFill>
        <p:spPr>
          <a:xfrm>
            <a:off x="4475480" y="2633980"/>
            <a:ext cx="1468120" cy="914400"/>
          </a:xfrm>
          <a:prstGeom prst="rect">
            <a:avLst/>
          </a:prstGeom>
        </p:spPr>
      </p:pic>
      <p:pic>
        <p:nvPicPr>
          <p:cNvPr id="8" name="Logo Azadea" descr="Azadea logo">    </p:cNvPr>
          <p:cNvPicPr>
            <a:picLocks noChangeAspect="1"/>
          </p:cNvPicPr>
          <p:nvPr/>
        </p:nvPicPr>
        <p:blipFill>
          <a:blip r:embed="rId5"/>
          <a:stretch>
            <a:fillRect/>
          </a:stretch>
        </p:blipFill>
        <p:spPr>
          <a:xfrm>
            <a:off x="6432550" y="2794000"/>
            <a:ext cx="3662680" cy="594360"/>
          </a:xfrm>
          <a:prstGeom prst="rect">
            <a:avLst/>
          </a:prstGeom>
        </p:spPr>
      </p:pic>
      <p:pic>
        <p:nvPicPr>
          <p:cNvPr id="9" name="Logo Nutridor Abevia" descr="Nutridor Abevia logo">    </p:cNvPr>
          <p:cNvPicPr>
            <a:picLocks noChangeAspect="1"/>
          </p:cNvPicPr>
          <p:nvPr/>
        </p:nvPicPr>
        <p:blipFill>
          <a:blip r:embed="rId6"/>
          <a:stretch>
            <a:fillRect/>
          </a:stretch>
        </p:blipFill>
        <p:spPr>
          <a:xfrm>
            <a:off x="303530" y="4057650"/>
            <a:ext cx="1634490" cy="914400"/>
          </a:xfrm>
          <a:prstGeom prst="rect">
            <a:avLst/>
          </a:prstGeom>
        </p:spPr>
      </p:pic>
      <p:pic>
        <p:nvPicPr>
          <p:cNvPr id="10" name="Logo Bose" descr="Bose logo">    </p:cNvPr>
          <p:cNvPicPr>
            <a:picLocks noChangeAspect="1"/>
          </p:cNvPicPr>
          <p:nvPr/>
        </p:nvPicPr>
        <p:blipFill>
          <a:blip r:embed="rId7"/>
          <a:stretch>
            <a:fillRect/>
          </a:stretch>
        </p:blipFill>
        <p:spPr>
          <a:xfrm>
            <a:off x="2463800" y="4277360"/>
            <a:ext cx="3525520" cy="457200"/>
          </a:xfrm>
          <a:prstGeom prst="rect">
            <a:avLst/>
          </a:prstGeom>
        </p:spPr>
      </p:pic>
      <p:pic>
        <p:nvPicPr>
          <p:cNvPr id="11" name="Logo Sterling Parfums" descr="Sterling Parfums logo">    </p:cNvPr>
          <p:cNvPicPr>
            <a:picLocks noChangeAspect="1"/>
          </p:cNvPicPr>
          <p:nvPr/>
        </p:nvPicPr>
        <p:blipFill>
          <a:blip r:embed="rId8"/>
          <a:stretch>
            <a:fillRect/>
          </a:stretch>
        </p:blipFill>
        <p:spPr>
          <a:xfrm>
            <a:off x="6515100" y="3921760"/>
            <a:ext cx="2143760" cy="976630"/>
          </a:xfrm>
          <a:prstGeom prst="rect">
            <a:avLst/>
          </a:prstGeom>
        </p:spPr>
      </p:pic>
      <p:pic>
        <p:nvPicPr>
          <p:cNvPr id="12" name="Logo Yale" descr="Yale logo">    </p:cNvPr>
          <p:cNvPicPr>
            <a:picLocks noChangeAspect="1"/>
          </p:cNvPicPr>
          <p:nvPr/>
        </p:nvPicPr>
        <p:blipFill>
          <a:blip r:embed="rId9"/>
          <a:stretch>
            <a:fillRect/>
          </a:stretch>
        </p:blipFill>
        <p:spPr>
          <a:xfrm>
            <a:off x="8975090" y="3934460"/>
            <a:ext cx="1140460" cy="1141730"/>
          </a:xfrm>
          <a:prstGeom prst="rect">
            <a:avLst/>
          </a:prstGeom>
        </p:spPr>
      </p:pic>
      <p:pic>
        <p:nvPicPr>
          <p:cNvPr id="13" name="Logo Blaupunkt" descr="Blaupunkt logo">    </p:cNvPr>
          <p:cNvPicPr>
            <a:picLocks noChangeAspect="1"/>
          </p:cNvPicPr>
          <p:nvPr/>
        </p:nvPicPr>
        <p:blipFill>
          <a:blip r:embed="rId10"/>
          <a:stretch>
            <a:fillRect/>
          </a:stretch>
        </p:blipFill>
        <p:spPr>
          <a:xfrm>
            <a:off x="5450840" y="5488940"/>
            <a:ext cx="3952240" cy="457200"/>
          </a:xfrm>
          <a:prstGeom prst="rect">
            <a:avLst/>
          </a:prstGeom>
        </p:spPr>
      </p:pic>
      <p:pic>
        <p:nvPicPr>
          <p:cNvPr id="14" name="Logo Dongfeng" descr="Dongfeng logo">    </p:cNvPr>
          <p:cNvPicPr>
            <a:picLocks noChangeAspect="1"/>
          </p:cNvPicPr>
          <p:nvPr/>
        </p:nvPicPr>
        <p:blipFill>
          <a:blip r:embed="rId11"/>
          <a:stretch>
            <a:fillRect/>
          </a:stretch>
        </p:blipFill>
        <p:spPr>
          <a:xfrm>
            <a:off x="254000" y="5257800"/>
            <a:ext cx="4927600" cy="889000"/>
          </a:xfrm>
          <a:prstGeom prst="rect">
            <a:avLst/>
          </a:prstGeom>
        </p:spPr>
      </p:pic>
      <p:pic>
        <p:nvPicPr>
          <p:cNvPr id="15" name="Logo Gulf Electronics" descr="Gulf Electronics Co logo">    </p:cNvPr>
          <p:cNvPicPr>
            <a:picLocks noChangeAspect="1"/>
          </p:cNvPicPr>
          <p:nvPr/>
        </p:nvPicPr>
        <p:blipFill>
          <a:blip r:embed="rId12"/>
          <a:stretch>
            <a:fillRect/>
          </a:stretch>
        </p:blipFill>
        <p:spPr>
          <a:xfrm>
            <a:off x="254000" y="6350000"/>
            <a:ext cx="4927600" cy="1041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Mall Kiosk Rebranded for Aamaal Trading (BARE), Burjuman Mall</a:t>
            </a:r>
            <a:endParaRPr lang="en-US" sz="1400" dirty="0"/>
          </a:p>
        </p:txBody>
      </p:sp>
      <p:pic>
        <p:nvPicPr>
          <p:cNvPr id="4" name="Photo 1" descr="Mall Kiosk Rebranded for Aamaal Trading (BARE), Burjuman Mall (photo 1)">    </p:cNvPr>
          <p:cNvPicPr>
            <a:picLocks noChangeAspect="1"/>
          </p:cNvPicPr>
          <p:nvPr/>
        </p:nvPicPr>
        <p:blipFill>
          <a:blip r:embed="rId1"/>
          <a:stretch>
            <a:fillRect/>
          </a:stretch>
        </p:blipFill>
        <p:spPr>
          <a:xfrm>
            <a:off x="4343400" y="2739974"/>
            <a:ext cx="2743200" cy="3657600"/>
          </a:xfrm>
          <a:prstGeom prst="rect">
            <a:avLst/>
          </a:prstGeom>
        </p:spPr>
      </p:pic>
      <p:pic>
        <p:nvPicPr>
          <p:cNvPr id="5" name="Photo 2" descr="Mall Kiosk Rebranded for Aamaal Trading (BARE), Burjuman Mall (photo 2)">    </p:cNvPr>
          <p:cNvPicPr>
            <a:picLocks noChangeAspect="1"/>
          </p:cNvPicPr>
          <p:nvPr/>
        </p:nvPicPr>
        <p:blipFill>
          <a:blip r:embed="rId2"/>
          <a:stretch>
            <a:fillRect/>
          </a:stretch>
        </p:blipFill>
        <p:spPr>
          <a:xfrm>
            <a:off x="457200" y="1143000"/>
            <a:ext cx="3657600" cy="2743200"/>
          </a:xfrm>
          <a:prstGeom prst="rect">
            <a:avLst/>
          </a:prstGeom>
        </p:spPr>
      </p:pic>
      <p:pic>
        <p:nvPicPr>
          <p:cNvPr id="6" name="Photo 3" descr="Mall Kiosk Rebranded for Aamaal Trading (BARE), Burjuman Mall (photo 3)">    </p:cNvPr>
          <p:cNvPicPr>
            <a:picLocks noChangeAspect="1"/>
          </p:cNvPicPr>
          <p:nvPr/>
        </p:nvPicPr>
        <p:blipFill>
          <a:blip r:embed="rId3"/>
          <a:stretch>
            <a:fillRect/>
          </a:stretch>
        </p:blipFill>
        <p:spPr>
          <a:xfrm>
            <a:off x="228600" y="3657600"/>
            <a:ext cx="3657600" cy="2743200"/>
          </a:xfrm>
          <a:prstGeom prst="rect">
            <a:avLst/>
          </a:prstGeom>
        </p:spPr>
      </p:pic>
      <p:pic>
        <p:nvPicPr>
          <p:cNvPr id="7" name="Photo 4" descr="Mall Kiosk Rebranded for Aamaal Trading (BARE), Burjuman Mall (photo 4)">    </p:cNvPr>
          <p:cNvPicPr>
            <a:picLocks noChangeAspect="1"/>
          </p:cNvPicPr>
          <p:nvPr/>
        </p:nvPicPr>
        <p:blipFill>
          <a:blip r:embed="rId4"/>
          <a:stretch>
            <a:fillRect/>
          </a:stretch>
        </p:blipFill>
        <p:spPr>
          <a:xfrm>
            <a:off x="6858000" y="1143000"/>
            <a:ext cx="2743200" cy="3657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Mall Kiosk for Chalhoub (Devialet), Mall of the Emirates</a:t>
            </a:r>
            <a:endParaRPr lang="en-US" sz="1400" dirty="0"/>
          </a:p>
        </p:txBody>
      </p:sp>
      <p:pic>
        <p:nvPicPr>
          <p:cNvPr id="4" name="Photo 1" descr="Mall Kiosk for Chalhoub (Devialet), Mall of the Emirates (photo 1)">    </p:cNvPr>
          <p:cNvPicPr>
            <a:picLocks noChangeAspect="1"/>
          </p:cNvPicPr>
          <p:nvPr/>
        </p:nvPicPr>
        <p:blipFill>
          <a:blip r:embed="rId1"/>
          <a:stretch>
            <a:fillRect/>
          </a:stretch>
        </p:blipFill>
        <p:spPr>
          <a:xfrm>
            <a:off x="457200" y="1143000"/>
            <a:ext cx="3656330" cy="2743200"/>
          </a:xfrm>
          <a:prstGeom prst="rect">
            <a:avLst/>
          </a:prstGeom>
        </p:spPr>
      </p:pic>
      <p:pic>
        <p:nvPicPr>
          <p:cNvPr id="5" name="Photo 2" descr="Mall Kiosk for Chalhoub (Devialet), Mall of the Emirates (photo 2)">    </p:cNvPr>
          <p:cNvPicPr>
            <a:picLocks noChangeAspect="1"/>
          </p:cNvPicPr>
          <p:nvPr/>
        </p:nvPicPr>
        <p:blipFill>
          <a:blip r:embed="rId2"/>
          <a:stretch>
            <a:fillRect/>
          </a:stretch>
        </p:blipFill>
        <p:spPr>
          <a:xfrm>
            <a:off x="228600" y="3657600"/>
            <a:ext cx="3656330" cy="2743200"/>
          </a:xfrm>
          <a:prstGeom prst="rect">
            <a:avLst/>
          </a:prstGeom>
        </p:spPr>
      </p:pic>
      <p:pic>
        <p:nvPicPr>
          <p:cNvPr id="6" name="Photo 3" descr="Mall Kiosk for Chalhoub (Devialet), Mall of the Emirates (photo 3)">    </p:cNvPr>
          <p:cNvPicPr>
            <a:picLocks noChangeAspect="1"/>
          </p:cNvPicPr>
          <p:nvPr/>
        </p:nvPicPr>
        <p:blipFill>
          <a:blip r:embed="rId3"/>
          <a:stretch>
            <a:fillRect/>
          </a:stretch>
        </p:blipFill>
        <p:spPr>
          <a:xfrm>
            <a:off x="4343400" y="2743200"/>
            <a:ext cx="2744216" cy="3657600"/>
          </a:xfrm>
          <a:prstGeom prst="rect">
            <a:avLst/>
          </a:prstGeom>
        </p:spPr>
      </p:pic>
      <p:pic>
        <p:nvPicPr>
          <p:cNvPr id="7" name="Photo 4" descr="Mall Kiosk for Chalhoub (Devialet), Mall of the Emirates (photo 4)">    </p:cNvPr>
          <p:cNvPicPr>
            <a:picLocks noChangeAspect="1"/>
          </p:cNvPicPr>
          <p:nvPr/>
        </p:nvPicPr>
        <p:blipFill>
          <a:blip r:embed="rId4"/>
          <a:stretch>
            <a:fillRect/>
          </a:stretch>
        </p:blipFill>
        <p:spPr>
          <a:xfrm>
            <a:off x="6858000" y="1143000"/>
            <a:ext cx="2744216" cy="3657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Kiosk for Bose, Mercato Mall</a:t>
            </a:r>
            <a:endParaRPr lang="en-US" sz="1400" dirty="0"/>
          </a:p>
        </p:txBody>
      </p:sp>
      <p:pic>
        <p:nvPicPr>
          <p:cNvPr id="4" name="Photo 1" descr="Kiosk for Bose, Mercato Mall (photo 1)">    </p:cNvPr>
          <p:cNvPicPr>
            <a:picLocks noChangeAspect="1"/>
          </p:cNvPicPr>
          <p:nvPr/>
        </p:nvPicPr>
        <p:blipFill>
          <a:blip r:embed="rId1"/>
          <a:stretch>
            <a:fillRect/>
          </a:stretch>
        </p:blipFill>
        <p:spPr>
          <a:xfrm>
            <a:off x="4342130" y="2743213"/>
            <a:ext cx="2743200" cy="3651123"/>
          </a:xfrm>
          <a:prstGeom prst="rect">
            <a:avLst/>
          </a:prstGeom>
        </p:spPr>
      </p:pic>
      <p:pic>
        <p:nvPicPr>
          <p:cNvPr id="5" name="Photo 2" descr="Kiosk for Bose, Mercato Mall (photo 2)">    </p:cNvPr>
          <p:cNvPicPr>
            <a:picLocks noChangeAspect="1"/>
          </p:cNvPicPr>
          <p:nvPr/>
        </p:nvPicPr>
        <p:blipFill>
          <a:blip r:embed="rId2"/>
          <a:stretch>
            <a:fillRect/>
          </a:stretch>
        </p:blipFill>
        <p:spPr>
          <a:xfrm>
            <a:off x="457200" y="1139825"/>
            <a:ext cx="3656330" cy="2743200"/>
          </a:xfrm>
          <a:prstGeom prst="rect">
            <a:avLst/>
          </a:prstGeom>
        </p:spPr>
      </p:pic>
      <p:pic>
        <p:nvPicPr>
          <p:cNvPr id="6" name="Photo 3" descr="Kiosk for Bose, Mercato Mall (photo 3)">    </p:cNvPr>
          <p:cNvPicPr>
            <a:picLocks noChangeAspect="1"/>
          </p:cNvPicPr>
          <p:nvPr/>
        </p:nvPicPr>
        <p:blipFill>
          <a:blip r:embed="rId3"/>
          <a:stretch>
            <a:fillRect/>
          </a:stretch>
        </p:blipFill>
        <p:spPr>
          <a:xfrm>
            <a:off x="228600" y="3651136"/>
            <a:ext cx="3656330" cy="2743200"/>
          </a:xfrm>
          <a:prstGeom prst="rect">
            <a:avLst/>
          </a:prstGeom>
        </p:spPr>
      </p:pic>
      <p:pic>
        <p:nvPicPr>
          <p:cNvPr id="7" name="Photo 4" descr="Kiosk for Bose, Mercato Mall (photo 4)">    </p:cNvPr>
          <p:cNvPicPr>
            <a:picLocks noChangeAspect="1"/>
          </p:cNvPicPr>
          <p:nvPr/>
        </p:nvPicPr>
        <p:blipFill>
          <a:blip r:embed="rId4"/>
          <a:stretch>
            <a:fillRect/>
          </a:stretch>
        </p:blipFill>
        <p:spPr>
          <a:xfrm>
            <a:off x="6863588" y="1136650"/>
            <a:ext cx="2743200" cy="36607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Wall Unit for Bose, Carrefour Mirdif CC</a:t>
            </a:r>
            <a:endParaRPr lang="en-US" sz="1400" dirty="0"/>
          </a:p>
        </p:txBody>
      </p:sp>
      <p:pic>
        <p:nvPicPr>
          <p:cNvPr id="4" name="Photo 1" descr="Wall Unit for Bose, Carrefour Mirdif CC (photo 1)">    </p:cNvPr>
          <p:cNvPicPr>
            <a:picLocks noChangeAspect="1"/>
          </p:cNvPicPr>
          <p:nvPr/>
        </p:nvPicPr>
        <p:blipFill>
          <a:blip r:embed="rId1"/>
          <a:stretch>
            <a:fillRect/>
          </a:stretch>
        </p:blipFill>
        <p:spPr>
          <a:xfrm>
            <a:off x="4342130" y="2743149"/>
            <a:ext cx="2743200" cy="3654425"/>
          </a:xfrm>
          <a:prstGeom prst="rect">
            <a:avLst/>
          </a:prstGeom>
        </p:spPr>
      </p:pic>
      <p:pic>
        <p:nvPicPr>
          <p:cNvPr id="5" name="Photo 2" descr="Wall Unit for Bose, Carrefour Mirdif CC (photo 2)">    </p:cNvPr>
          <p:cNvPicPr>
            <a:picLocks noChangeAspect="1"/>
          </p:cNvPicPr>
          <p:nvPr/>
        </p:nvPicPr>
        <p:blipFill>
          <a:blip r:embed="rId2"/>
          <a:stretch>
            <a:fillRect/>
          </a:stretch>
        </p:blipFill>
        <p:spPr>
          <a:xfrm>
            <a:off x="6863588" y="1139825"/>
            <a:ext cx="2743200" cy="3660775"/>
          </a:xfrm>
          <a:prstGeom prst="rect">
            <a:avLst/>
          </a:prstGeom>
        </p:spPr>
      </p:pic>
      <p:pic>
        <p:nvPicPr>
          <p:cNvPr id="6" name="Photo 3" descr="Wall Unit for Bose, Carrefour Mirdif CC (photo 3)">    </p:cNvPr>
          <p:cNvPicPr>
            <a:picLocks noChangeAspect="1"/>
          </p:cNvPicPr>
          <p:nvPr/>
        </p:nvPicPr>
        <p:blipFill>
          <a:blip r:embed="rId3"/>
          <a:stretch>
            <a:fillRect/>
          </a:stretch>
        </p:blipFill>
        <p:spPr>
          <a:xfrm>
            <a:off x="457200" y="1139825"/>
            <a:ext cx="3656330" cy="2743200"/>
          </a:xfrm>
          <a:prstGeom prst="rect">
            <a:avLst/>
          </a:prstGeom>
        </p:spPr>
      </p:pic>
      <p:pic>
        <p:nvPicPr>
          <p:cNvPr id="7" name="Photo 4" descr="Wall Unit for Bose, Carrefour Mirdif CC (photo 4)">    </p:cNvPr>
          <p:cNvPicPr>
            <a:picLocks noChangeAspect="1"/>
          </p:cNvPicPr>
          <p:nvPr/>
        </p:nvPicPr>
        <p:blipFill>
          <a:blip r:embed="rId4"/>
          <a:stretch>
            <a:fillRect/>
          </a:stretch>
        </p:blipFill>
        <p:spPr>
          <a:xfrm>
            <a:off x="228600" y="3654374"/>
            <a:ext cx="3656330" cy="27432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Wall Unit for Bose, Lulu Qusais</a:t>
            </a:r>
            <a:endParaRPr lang="en-US" sz="1400" dirty="0"/>
          </a:p>
        </p:txBody>
      </p:sp>
      <p:pic>
        <p:nvPicPr>
          <p:cNvPr id="4" name="Photo 1" descr="Wall Unit for Bose, Lulu Qusais (photo 1)">    </p:cNvPr>
          <p:cNvPicPr>
            <a:picLocks noChangeAspect="1"/>
          </p:cNvPicPr>
          <p:nvPr/>
        </p:nvPicPr>
        <p:blipFill>
          <a:blip r:embed="rId1"/>
          <a:stretch>
            <a:fillRect/>
          </a:stretch>
        </p:blipFill>
        <p:spPr>
          <a:xfrm>
            <a:off x="4342130" y="2743149"/>
            <a:ext cx="2743200" cy="3654425"/>
          </a:xfrm>
          <a:prstGeom prst="rect">
            <a:avLst/>
          </a:prstGeom>
        </p:spPr>
      </p:pic>
      <p:pic>
        <p:nvPicPr>
          <p:cNvPr id="5" name="Photo 2" descr="Wall Unit for Bose, Lulu Qusais (photo 2)">    </p:cNvPr>
          <p:cNvPicPr>
            <a:picLocks noChangeAspect="1"/>
          </p:cNvPicPr>
          <p:nvPr/>
        </p:nvPicPr>
        <p:blipFill>
          <a:blip r:embed="rId2"/>
          <a:stretch>
            <a:fillRect/>
          </a:stretch>
        </p:blipFill>
        <p:spPr>
          <a:xfrm>
            <a:off x="6858000" y="1139825"/>
            <a:ext cx="2743200" cy="3660775"/>
          </a:xfrm>
          <a:prstGeom prst="rect">
            <a:avLst/>
          </a:prstGeom>
        </p:spPr>
      </p:pic>
      <p:pic>
        <p:nvPicPr>
          <p:cNvPr id="6" name="Photo 3" descr="Wall Unit for Bose, Lulu Qusais (photo 3)">    </p:cNvPr>
          <p:cNvPicPr>
            <a:picLocks noChangeAspect="1"/>
          </p:cNvPicPr>
          <p:nvPr/>
        </p:nvPicPr>
        <p:blipFill>
          <a:blip r:embed="rId3"/>
          <a:stretch>
            <a:fillRect/>
          </a:stretch>
        </p:blipFill>
        <p:spPr>
          <a:xfrm>
            <a:off x="457200" y="1139825"/>
            <a:ext cx="3656330" cy="2743200"/>
          </a:xfrm>
          <a:prstGeom prst="rect">
            <a:avLst/>
          </a:prstGeom>
        </p:spPr>
      </p:pic>
      <p:pic>
        <p:nvPicPr>
          <p:cNvPr id="7" name="Photo 4" descr="Wall Unit for Bose, Lulu Qusais (photo 4)">    </p:cNvPr>
          <p:cNvPicPr>
            <a:picLocks noChangeAspect="1"/>
          </p:cNvPicPr>
          <p:nvPr/>
        </p:nvPicPr>
        <p:blipFill>
          <a:blip r:embed="rId4"/>
          <a:stretch>
            <a:fillRect/>
          </a:stretch>
        </p:blipFill>
        <p:spPr>
          <a:xfrm>
            <a:off x="228600" y="3654374"/>
            <a:ext cx="3656330" cy="2743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Philips TV Wall Unit, Carrefour Al Jimi Mall</a:t>
            </a:r>
            <a:endParaRPr lang="en-US" sz="1400" dirty="0"/>
          </a:p>
        </p:txBody>
      </p:sp>
      <p:pic>
        <p:nvPicPr>
          <p:cNvPr id="4" name="Photo 1" descr="Philips TV Wall Unit, Carrefour Al Jimi Mall (photo 1)">    </p:cNvPr>
          <p:cNvPicPr>
            <a:picLocks noChangeAspect="1"/>
          </p:cNvPicPr>
          <p:nvPr/>
        </p:nvPicPr>
        <p:blipFill>
          <a:blip r:embed="rId1"/>
          <a:stretch>
            <a:fillRect/>
          </a:stretch>
        </p:blipFill>
        <p:spPr>
          <a:xfrm>
            <a:off x="4343400" y="2736736"/>
            <a:ext cx="2743200" cy="3657600"/>
          </a:xfrm>
          <a:prstGeom prst="rect">
            <a:avLst/>
          </a:prstGeom>
        </p:spPr>
      </p:pic>
      <p:pic>
        <p:nvPicPr>
          <p:cNvPr id="5" name="Photo 2" descr="Philips TV Wall Unit, Carrefour Al Jimi Mall (photo 2)">    </p:cNvPr>
          <p:cNvPicPr>
            <a:picLocks noChangeAspect="1"/>
          </p:cNvPicPr>
          <p:nvPr/>
        </p:nvPicPr>
        <p:blipFill>
          <a:blip r:embed="rId2"/>
          <a:stretch>
            <a:fillRect/>
          </a:stretch>
        </p:blipFill>
        <p:spPr>
          <a:xfrm>
            <a:off x="457200" y="1143000"/>
            <a:ext cx="3657600" cy="2743200"/>
          </a:xfrm>
          <a:prstGeom prst="rect">
            <a:avLst/>
          </a:prstGeom>
        </p:spPr>
      </p:pic>
      <p:pic>
        <p:nvPicPr>
          <p:cNvPr id="6" name="Photo 3" descr="Philips TV Wall Unit, Carrefour Al Jimi Mall (photo 3)">    </p:cNvPr>
          <p:cNvPicPr>
            <a:picLocks noChangeAspect="1"/>
          </p:cNvPicPr>
          <p:nvPr/>
        </p:nvPicPr>
        <p:blipFill>
          <a:blip r:embed="rId3"/>
          <a:stretch>
            <a:fillRect/>
          </a:stretch>
        </p:blipFill>
        <p:spPr>
          <a:xfrm>
            <a:off x="228600" y="3657600"/>
            <a:ext cx="3657600" cy="2743200"/>
          </a:xfrm>
          <a:prstGeom prst="rect">
            <a:avLst/>
          </a:prstGeom>
        </p:spPr>
      </p:pic>
      <p:pic>
        <p:nvPicPr>
          <p:cNvPr id="7" name="Photo 4" descr="Philips TV Wall Unit, Carrefour Al Jimi Mall (photo 4)">    </p:cNvPr>
          <p:cNvPicPr>
            <a:picLocks noChangeAspect="1"/>
          </p:cNvPicPr>
          <p:nvPr/>
        </p:nvPicPr>
        <p:blipFill>
          <a:blip r:embed="rId4"/>
          <a:stretch>
            <a:fillRect/>
          </a:stretch>
        </p:blipFill>
        <p:spPr>
          <a:xfrm>
            <a:off x="6858000" y="1143000"/>
            <a:ext cx="2743200" cy="3657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Car Display Stand for Dongfeng, Deira City Centre</a:t>
            </a:r>
            <a:endParaRPr lang="en-US" sz="1400" dirty="0"/>
          </a:p>
        </p:txBody>
      </p:sp>
      <p:pic>
        <p:nvPicPr>
          <p:cNvPr id="4" name="Photo 1" descr="Car Display Stand for Dongfeng, Deira City Centre (photo 1)">    </p:cNvPr>
          <p:cNvPicPr>
            <a:picLocks noChangeAspect="1"/>
          </p:cNvPicPr>
          <p:nvPr/>
        </p:nvPicPr>
        <p:blipFill>
          <a:blip r:embed="rId1"/>
          <a:stretch>
            <a:fillRect/>
          </a:stretch>
        </p:blipFill>
        <p:spPr>
          <a:xfrm>
            <a:off x="457200" y="1143000"/>
            <a:ext cx="3657600" cy="2743200"/>
          </a:xfrm>
          <a:prstGeom prst="rect">
            <a:avLst/>
          </a:prstGeom>
        </p:spPr>
      </p:pic>
      <p:pic>
        <p:nvPicPr>
          <p:cNvPr id="5" name="Photo 2" descr="Car Display Stand for Dongfeng, Deira City Centre (photo 2)">    </p:cNvPr>
          <p:cNvPicPr>
            <a:picLocks noChangeAspect="1"/>
          </p:cNvPicPr>
          <p:nvPr/>
        </p:nvPicPr>
        <p:blipFill>
          <a:blip r:embed="rId2"/>
          <a:stretch>
            <a:fillRect/>
          </a:stretch>
        </p:blipFill>
        <p:spPr>
          <a:xfrm>
            <a:off x="228600" y="3657600"/>
            <a:ext cx="3657600" cy="2743200"/>
          </a:xfrm>
          <a:prstGeom prst="rect">
            <a:avLst/>
          </a:prstGeom>
        </p:spPr>
      </p:pic>
      <p:pic>
        <p:nvPicPr>
          <p:cNvPr id="6" name="Photo 3" descr="Car Display Stand for Dongfeng, Deira City Centre (photo 3)">    </p:cNvPr>
          <p:cNvPicPr>
            <a:picLocks noChangeAspect="1"/>
          </p:cNvPicPr>
          <p:nvPr/>
        </p:nvPicPr>
        <p:blipFill>
          <a:blip r:embed="rId3"/>
          <a:stretch>
            <a:fillRect/>
          </a:stretch>
        </p:blipFill>
        <p:spPr>
          <a:xfrm>
            <a:off x="4343400" y="2743251"/>
            <a:ext cx="2743200" cy="3660775"/>
          </a:xfrm>
          <a:prstGeom prst="rect">
            <a:avLst/>
          </a:prstGeom>
        </p:spPr>
      </p:pic>
      <p:pic>
        <p:nvPicPr>
          <p:cNvPr id="7" name="Photo 4" descr="Car Display Stand for Dongfeng, Deira City Centre (photo 4)">    </p:cNvPr>
          <p:cNvPicPr>
            <a:picLocks noChangeAspect="1"/>
          </p:cNvPicPr>
          <p:nvPr/>
        </p:nvPicPr>
        <p:blipFill>
          <a:blip r:embed="rId4"/>
          <a:stretch>
            <a:fillRect/>
          </a:stretch>
        </p:blipFill>
        <p:spPr>
          <a:xfrm>
            <a:off x="6858000" y="1143000"/>
            <a:ext cx="2743200" cy="3657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Car Display Stand for Dongfeng, Lulu Barsha</a:t>
            </a:r>
            <a:endParaRPr lang="en-US" sz="1400" dirty="0"/>
          </a:p>
        </p:txBody>
      </p:sp>
      <p:pic>
        <p:nvPicPr>
          <p:cNvPr id="4" name="Photo 1" descr="Car Display Stand for Dongfeng, Lulu Barsha (photo 1)">    </p:cNvPr>
          <p:cNvPicPr>
            <a:picLocks noChangeAspect="1"/>
          </p:cNvPicPr>
          <p:nvPr/>
        </p:nvPicPr>
        <p:blipFill>
          <a:blip r:embed="rId1"/>
          <a:stretch>
            <a:fillRect/>
          </a:stretch>
        </p:blipFill>
        <p:spPr>
          <a:xfrm>
            <a:off x="228600" y="3657600"/>
            <a:ext cx="3644138" cy="2743200"/>
          </a:xfrm>
          <a:prstGeom prst="rect">
            <a:avLst/>
          </a:prstGeom>
        </p:spPr>
      </p:pic>
      <p:pic>
        <p:nvPicPr>
          <p:cNvPr id="5" name="Photo 2" descr="Car Display Stand for Dongfeng, Lulu Barsha (photo 2)">    </p:cNvPr>
          <p:cNvPicPr>
            <a:picLocks noChangeAspect="1"/>
          </p:cNvPicPr>
          <p:nvPr/>
        </p:nvPicPr>
        <p:blipFill>
          <a:blip r:embed="rId2"/>
          <a:stretch>
            <a:fillRect/>
          </a:stretch>
        </p:blipFill>
        <p:spPr>
          <a:xfrm>
            <a:off x="457200" y="1143000"/>
            <a:ext cx="3644138" cy="2743200"/>
          </a:xfrm>
          <a:prstGeom prst="rect">
            <a:avLst/>
          </a:prstGeom>
        </p:spPr>
      </p:pic>
      <p:pic>
        <p:nvPicPr>
          <p:cNvPr id="6" name="Photo 3" descr="Car Display Stand for Dongfeng, Lulu Barsha (photo 3)">    </p:cNvPr>
          <p:cNvPicPr>
            <a:picLocks noChangeAspect="1"/>
          </p:cNvPicPr>
          <p:nvPr/>
        </p:nvPicPr>
        <p:blipFill>
          <a:blip r:embed="rId3"/>
          <a:stretch>
            <a:fillRect/>
          </a:stretch>
        </p:blipFill>
        <p:spPr>
          <a:xfrm>
            <a:off x="4343400" y="2743200"/>
            <a:ext cx="2743200" cy="3657600"/>
          </a:xfrm>
          <a:prstGeom prst="rect">
            <a:avLst/>
          </a:prstGeom>
        </p:spPr>
      </p:pic>
      <p:pic>
        <p:nvPicPr>
          <p:cNvPr id="7" name="Photo 4" descr="Car Display Stand for Dongfeng, Lulu Barsha (photo 4)">    </p:cNvPr>
          <p:cNvPicPr>
            <a:picLocks noChangeAspect="1"/>
          </p:cNvPicPr>
          <p:nvPr/>
        </p:nvPicPr>
        <p:blipFill>
          <a:blip r:embed="rId4"/>
          <a:stretch>
            <a:fillRect/>
          </a:stretch>
        </p:blipFill>
        <p:spPr>
          <a:xfrm>
            <a:off x="6858000" y="1143000"/>
            <a:ext cx="2743200" cy="3657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Philips TV Island Stand, Carrefour Reem Mall</a:t>
            </a:r>
            <a:endParaRPr lang="en-US" sz="1400" dirty="0"/>
          </a:p>
        </p:txBody>
      </p:sp>
      <p:pic>
        <p:nvPicPr>
          <p:cNvPr id="4" name="Photo 1" descr="Philips TV Island Stand, Carrefour Reem Mall (photo 1)">    </p:cNvPr>
          <p:cNvPicPr>
            <a:picLocks noChangeAspect="1"/>
          </p:cNvPicPr>
          <p:nvPr/>
        </p:nvPicPr>
        <p:blipFill>
          <a:blip r:embed="rId1"/>
          <a:stretch>
            <a:fillRect/>
          </a:stretch>
        </p:blipFill>
        <p:spPr>
          <a:xfrm>
            <a:off x="4343400" y="2739974"/>
            <a:ext cx="2743200" cy="3657600"/>
          </a:xfrm>
          <a:prstGeom prst="rect">
            <a:avLst/>
          </a:prstGeom>
        </p:spPr>
      </p:pic>
      <p:pic>
        <p:nvPicPr>
          <p:cNvPr id="5" name="Photo 2" descr="Philips TV Island Stand, Carrefour Reem Mall (photo 2)">    </p:cNvPr>
          <p:cNvPicPr>
            <a:picLocks noChangeAspect="1"/>
          </p:cNvPicPr>
          <p:nvPr/>
        </p:nvPicPr>
        <p:blipFill>
          <a:blip r:embed="rId2"/>
          <a:stretch>
            <a:fillRect/>
          </a:stretch>
        </p:blipFill>
        <p:spPr>
          <a:xfrm>
            <a:off x="6858000" y="1143000"/>
            <a:ext cx="2743200" cy="3657600"/>
          </a:xfrm>
          <a:prstGeom prst="rect">
            <a:avLst/>
          </a:prstGeom>
        </p:spPr>
      </p:pic>
      <p:pic>
        <p:nvPicPr>
          <p:cNvPr id="6" name="Photo 3" descr="Philips TV Island Stand, Carrefour Reem Mall (photo 3)">    </p:cNvPr>
          <p:cNvPicPr>
            <a:picLocks noChangeAspect="1"/>
          </p:cNvPicPr>
          <p:nvPr/>
        </p:nvPicPr>
        <p:blipFill>
          <a:blip r:embed="rId3"/>
          <a:stretch>
            <a:fillRect/>
          </a:stretch>
        </p:blipFill>
        <p:spPr>
          <a:xfrm>
            <a:off x="457200" y="1139825"/>
            <a:ext cx="3657600" cy="2743200"/>
          </a:xfrm>
          <a:prstGeom prst="rect">
            <a:avLst/>
          </a:prstGeom>
        </p:spPr>
      </p:pic>
      <p:pic>
        <p:nvPicPr>
          <p:cNvPr id="7" name="Photo 4" descr="Philips TV Island Stand, Carrefour Reem Mall (photo 4)">    </p:cNvPr>
          <p:cNvPicPr>
            <a:picLocks noChangeAspect="1"/>
          </p:cNvPicPr>
          <p:nvPr/>
        </p:nvPicPr>
        <p:blipFill>
          <a:blip r:embed="rId4"/>
          <a:stretch>
            <a:fillRect/>
          </a:stretch>
        </p:blipFill>
        <p:spPr>
          <a:xfrm>
            <a:off x="228600" y="3654374"/>
            <a:ext cx="3657600" cy="2743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Display Stands for Blaupunkt, E-City Stores across UAE</a:t>
            </a:r>
            <a:endParaRPr lang="en-US" sz="1400" dirty="0"/>
          </a:p>
        </p:txBody>
      </p:sp>
      <p:pic>
        <p:nvPicPr>
          <p:cNvPr id="4" name="Photo 1" descr="Display Stands for Blaupunkt, E-City Stores across UAE (photo 1)">    </p:cNvPr>
          <p:cNvPicPr>
            <a:picLocks noChangeAspect="1"/>
          </p:cNvPicPr>
          <p:nvPr/>
        </p:nvPicPr>
        <p:blipFill>
          <a:blip r:embed="rId1"/>
          <a:stretch>
            <a:fillRect/>
          </a:stretch>
        </p:blipFill>
        <p:spPr>
          <a:xfrm>
            <a:off x="457200" y="1143000"/>
            <a:ext cx="3657600" cy="2743200"/>
          </a:xfrm>
          <a:prstGeom prst="rect">
            <a:avLst/>
          </a:prstGeom>
        </p:spPr>
      </p:pic>
      <p:pic>
        <p:nvPicPr>
          <p:cNvPr id="5" name="Photo 2" descr="Display Stands for Blaupunkt, E-City Stores across UAE (photo 2)">    </p:cNvPr>
          <p:cNvPicPr>
            <a:picLocks noChangeAspect="1"/>
          </p:cNvPicPr>
          <p:nvPr/>
        </p:nvPicPr>
        <p:blipFill>
          <a:blip r:embed="rId2"/>
          <a:stretch>
            <a:fillRect/>
          </a:stretch>
        </p:blipFill>
        <p:spPr>
          <a:xfrm>
            <a:off x="228600" y="3657600"/>
            <a:ext cx="3657600" cy="2743200"/>
          </a:xfrm>
          <a:prstGeom prst="rect">
            <a:avLst/>
          </a:prstGeom>
        </p:spPr>
      </p:pic>
      <p:pic>
        <p:nvPicPr>
          <p:cNvPr id="6" name="Photo 3" descr="Display Stands for Blaupunkt, E-City Stores across UAE (photo 3)">    </p:cNvPr>
          <p:cNvPicPr>
            <a:picLocks noChangeAspect="1"/>
          </p:cNvPicPr>
          <p:nvPr/>
        </p:nvPicPr>
        <p:blipFill>
          <a:blip r:embed="rId3"/>
          <a:stretch>
            <a:fillRect/>
          </a:stretch>
        </p:blipFill>
        <p:spPr>
          <a:xfrm>
            <a:off x="4343400" y="2743200"/>
            <a:ext cx="2743200" cy="3657600"/>
          </a:xfrm>
          <a:prstGeom prst="rect">
            <a:avLst/>
          </a:prstGeom>
        </p:spPr>
      </p:pic>
      <p:pic>
        <p:nvPicPr>
          <p:cNvPr id="7" name="Photo 4" descr="Display Stands for Blaupunkt, E-City Stores across UAE (photo 4)">    </p:cNvPr>
          <p:cNvPicPr>
            <a:picLocks noChangeAspect="1"/>
          </p:cNvPicPr>
          <p:nvPr/>
        </p:nvPicPr>
        <p:blipFill>
          <a:blip r:embed="rId4"/>
          <a:stretch>
            <a:fillRect/>
          </a:stretch>
        </p:blipFill>
        <p:spPr>
          <a:xfrm>
            <a:off x="6858000" y="1143000"/>
            <a:ext cx="2743200" cy="3657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Display Stand for BARE, Virgin Megastore Galleria Mall</a:t>
            </a:r>
            <a:endParaRPr lang="en-US" sz="1400" dirty="0"/>
          </a:p>
        </p:txBody>
      </p:sp>
      <p:pic>
        <p:nvPicPr>
          <p:cNvPr id="4" name="Photo 1" descr="Display Stand for BARE, Virgin Megastore Galleria Mall (photo 1)">    </p:cNvPr>
          <p:cNvPicPr>
            <a:picLocks noChangeAspect="1"/>
          </p:cNvPicPr>
          <p:nvPr/>
        </p:nvPicPr>
        <p:blipFill>
          <a:blip r:embed="rId1"/>
          <a:stretch>
            <a:fillRect/>
          </a:stretch>
        </p:blipFill>
        <p:spPr>
          <a:xfrm>
            <a:off x="4335145" y="2736736"/>
            <a:ext cx="2743200" cy="3657600"/>
          </a:xfrm>
          <a:prstGeom prst="rect">
            <a:avLst/>
          </a:prstGeom>
        </p:spPr>
      </p:pic>
      <p:pic>
        <p:nvPicPr>
          <p:cNvPr id="5" name="Photo 2" descr="Display Stand for BARE, Virgin Megastore Galleria Mall (photo 2)">    </p:cNvPr>
          <p:cNvPicPr>
            <a:picLocks noChangeAspect="1"/>
          </p:cNvPicPr>
          <p:nvPr/>
        </p:nvPicPr>
        <p:blipFill>
          <a:blip r:embed="rId2"/>
          <a:stretch>
            <a:fillRect/>
          </a:stretch>
        </p:blipFill>
        <p:spPr>
          <a:xfrm>
            <a:off x="6863588" y="1139825"/>
            <a:ext cx="2743200" cy="3657600"/>
          </a:xfrm>
          <a:prstGeom prst="rect">
            <a:avLst/>
          </a:prstGeom>
        </p:spPr>
      </p:pic>
      <p:pic>
        <p:nvPicPr>
          <p:cNvPr id="6" name="Photo 3" descr="Display Stand for BARE, Virgin Megastore Galleria Mall (photo 3)">    </p:cNvPr>
          <p:cNvPicPr>
            <a:picLocks noChangeAspect="1"/>
          </p:cNvPicPr>
          <p:nvPr/>
        </p:nvPicPr>
        <p:blipFill>
          <a:blip r:embed="rId3"/>
          <a:stretch>
            <a:fillRect/>
          </a:stretch>
        </p:blipFill>
        <p:spPr>
          <a:xfrm>
            <a:off x="455905" y="1139825"/>
            <a:ext cx="3657600" cy="2743200"/>
          </a:xfrm>
          <a:prstGeom prst="rect">
            <a:avLst/>
          </a:prstGeom>
        </p:spPr>
      </p:pic>
      <p:pic>
        <p:nvPicPr>
          <p:cNvPr id="7" name="Photo 4" descr="Display Stand for BARE, Virgin Megastore Galleria Mall (photo 4)">    </p:cNvPr>
          <p:cNvPicPr>
            <a:picLocks noChangeAspect="1"/>
          </p:cNvPicPr>
          <p:nvPr/>
        </p:nvPicPr>
        <p:blipFill>
          <a:blip r:embed="rId4"/>
          <a:stretch>
            <a:fillRect/>
          </a:stretch>
        </p:blipFill>
        <p:spPr>
          <a:xfrm>
            <a:off x="227952" y="3651136"/>
            <a:ext cx="3657600" cy="2743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Display Stand for BARE, Virgin Megastore Dubai Mall</a:t>
            </a:r>
            <a:endParaRPr lang="en-US" sz="1400" dirty="0"/>
          </a:p>
        </p:txBody>
      </p:sp>
      <p:pic>
        <p:nvPicPr>
          <p:cNvPr id="4" name="Photo 1" descr="Display Stand for BARE, Virgin Megastore Dubai Mall (photo 1)">    </p:cNvPr>
          <p:cNvPicPr>
            <a:picLocks noChangeAspect="1"/>
          </p:cNvPicPr>
          <p:nvPr/>
        </p:nvPicPr>
        <p:blipFill>
          <a:blip r:embed="rId1"/>
          <a:stretch>
            <a:fillRect/>
          </a:stretch>
        </p:blipFill>
        <p:spPr>
          <a:xfrm>
            <a:off x="4335145" y="2736736"/>
            <a:ext cx="2743200" cy="3657600"/>
          </a:xfrm>
          <a:prstGeom prst="rect">
            <a:avLst/>
          </a:prstGeom>
        </p:spPr>
      </p:pic>
      <p:pic>
        <p:nvPicPr>
          <p:cNvPr id="5" name="Photo 2" descr="Display Stand for BARE, Virgin Megastore Dubai Mall (photo 2)">    </p:cNvPr>
          <p:cNvPicPr>
            <a:picLocks noChangeAspect="1"/>
          </p:cNvPicPr>
          <p:nvPr/>
        </p:nvPicPr>
        <p:blipFill>
          <a:blip r:embed="rId2"/>
          <a:stretch>
            <a:fillRect/>
          </a:stretch>
        </p:blipFill>
        <p:spPr>
          <a:xfrm>
            <a:off x="6863588" y="1139825"/>
            <a:ext cx="2743200" cy="3657600"/>
          </a:xfrm>
          <a:prstGeom prst="rect">
            <a:avLst/>
          </a:prstGeom>
        </p:spPr>
      </p:pic>
      <p:pic>
        <p:nvPicPr>
          <p:cNvPr id="6" name="Photo 3" descr="Display Stand for BARE, Virgin Megastore Dubai Mall (photo 3)">    </p:cNvPr>
          <p:cNvPicPr>
            <a:picLocks noChangeAspect="1"/>
          </p:cNvPicPr>
          <p:nvPr/>
        </p:nvPicPr>
        <p:blipFill>
          <a:blip r:embed="rId3"/>
          <a:stretch>
            <a:fillRect/>
          </a:stretch>
        </p:blipFill>
        <p:spPr>
          <a:xfrm>
            <a:off x="455905" y="1139825"/>
            <a:ext cx="3657600" cy="2743200"/>
          </a:xfrm>
          <a:prstGeom prst="rect">
            <a:avLst/>
          </a:prstGeom>
        </p:spPr>
      </p:pic>
      <p:pic>
        <p:nvPicPr>
          <p:cNvPr id="7" name="Photo 4" descr="Display Stand for BARE, Virgin Megastore Dubai Mall (photo 4)">    </p:cNvPr>
          <p:cNvPicPr>
            <a:picLocks noChangeAspect="1"/>
          </p:cNvPicPr>
          <p:nvPr/>
        </p:nvPicPr>
        <p:blipFill>
          <a:blip r:embed="rId4"/>
          <a:stretch>
            <a:fillRect/>
          </a:stretch>
        </p:blipFill>
        <p:spPr>
          <a:xfrm>
            <a:off x="227952" y="3651136"/>
            <a:ext cx="3657600" cy="27432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Display Stands for Dr Clinic, Carrefour Stores across UAE</a:t>
            </a:r>
            <a:endParaRPr lang="en-US" sz="1400" dirty="0"/>
          </a:p>
        </p:txBody>
      </p:sp>
      <p:pic>
        <p:nvPicPr>
          <p:cNvPr id="4" name="Photo 1" descr="Display Stands for Dr Clinic, Carrefour Stores across UAE (photo 1)">    </p:cNvPr>
          <p:cNvPicPr>
            <a:picLocks noChangeAspect="1"/>
          </p:cNvPicPr>
          <p:nvPr/>
        </p:nvPicPr>
        <p:blipFill>
          <a:blip r:embed="rId1"/>
          <a:stretch>
            <a:fillRect/>
          </a:stretch>
        </p:blipFill>
        <p:spPr>
          <a:xfrm>
            <a:off x="4335145" y="2736736"/>
            <a:ext cx="2743200" cy="3657600"/>
          </a:xfrm>
          <a:prstGeom prst="rect">
            <a:avLst/>
          </a:prstGeom>
        </p:spPr>
      </p:pic>
      <p:pic>
        <p:nvPicPr>
          <p:cNvPr id="5" name="Photo 2" descr="Display Stands for Dr Clinic, Carrefour Stores across UAE (photo 2)">    </p:cNvPr>
          <p:cNvPicPr>
            <a:picLocks noChangeAspect="1"/>
          </p:cNvPicPr>
          <p:nvPr/>
        </p:nvPicPr>
        <p:blipFill>
          <a:blip r:embed="rId2"/>
          <a:stretch>
            <a:fillRect/>
          </a:stretch>
        </p:blipFill>
        <p:spPr>
          <a:xfrm>
            <a:off x="6863588" y="1139825"/>
            <a:ext cx="2743200" cy="3657600"/>
          </a:xfrm>
          <a:prstGeom prst="rect">
            <a:avLst/>
          </a:prstGeom>
        </p:spPr>
      </p:pic>
      <p:pic>
        <p:nvPicPr>
          <p:cNvPr id="6" name="Photo 3" descr="Display Stands for Dr Clinic, Carrefour Stores across UAE (photo 3)">    </p:cNvPr>
          <p:cNvPicPr>
            <a:picLocks noChangeAspect="1"/>
          </p:cNvPicPr>
          <p:nvPr/>
        </p:nvPicPr>
        <p:blipFill>
          <a:blip r:embed="rId3"/>
          <a:stretch>
            <a:fillRect/>
          </a:stretch>
        </p:blipFill>
        <p:spPr>
          <a:xfrm>
            <a:off x="455905" y="1139825"/>
            <a:ext cx="3657600" cy="2743200"/>
          </a:xfrm>
          <a:prstGeom prst="rect">
            <a:avLst/>
          </a:prstGeom>
        </p:spPr>
      </p:pic>
      <p:pic>
        <p:nvPicPr>
          <p:cNvPr id="7" name="Photo 4" descr="Display Stands for Dr Clinic, Carrefour Stores across UAE (photo 4)">    </p:cNvPr>
          <p:cNvPicPr>
            <a:picLocks noChangeAspect="1"/>
          </p:cNvPicPr>
          <p:nvPr/>
        </p:nvPicPr>
        <p:blipFill>
          <a:blip r:embed="rId4"/>
          <a:stretch>
            <a:fillRect/>
          </a:stretch>
        </p:blipFill>
        <p:spPr>
          <a:xfrm>
            <a:off x="227952" y="3651136"/>
            <a:ext cx="3657600" cy="2743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Display Stands for Simfer, Various stores across UAE</a:t>
            </a:r>
            <a:endParaRPr lang="en-US" sz="1400" dirty="0"/>
          </a:p>
        </p:txBody>
      </p:sp>
      <p:pic>
        <p:nvPicPr>
          <p:cNvPr id="4" name="Photo 1" descr="Display Stands for Simfer, Various stores across UAE (photo 1)">    </p:cNvPr>
          <p:cNvPicPr>
            <a:picLocks noChangeAspect="1"/>
          </p:cNvPicPr>
          <p:nvPr/>
        </p:nvPicPr>
        <p:blipFill>
          <a:blip r:embed="rId1"/>
          <a:stretch>
            <a:fillRect/>
          </a:stretch>
        </p:blipFill>
        <p:spPr>
          <a:xfrm>
            <a:off x="457200" y="1143000"/>
            <a:ext cx="3656330" cy="2743200"/>
          </a:xfrm>
          <a:prstGeom prst="rect">
            <a:avLst/>
          </a:prstGeom>
        </p:spPr>
      </p:pic>
      <p:pic>
        <p:nvPicPr>
          <p:cNvPr id="5" name="Photo 2" descr="Display Stands for Simfer, Various stores across UAE (photo 2)">    </p:cNvPr>
          <p:cNvPicPr>
            <a:picLocks noChangeAspect="1"/>
          </p:cNvPicPr>
          <p:nvPr/>
        </p:nvPicPr>
        <p:blipFill>
          <a:blip r:embed="rId2"/>
          <a:stretch>
            <a:fillRect/>
          </a:stretch>
        </p:blipFill>
        <p:spPr>
          <a:xfrm>
            <a:off x="228600" y="3657549"/>
            <a:ext cx="3657600" cy="2744216"/>
          </a:xfrm>
          <a:prstGeom prst="rect">
            <a:avLst/>
          </a:prstGeom>
        </p:spPr>
      </p:pic>
      <p:pic>
        <p:nvPicPr>
          <p:cNvPr id="6" name="Photo 3" descr="Display Stands for Simfer, Various stores across UAE (photo 3)">    </p:cNvPr>
          <p:cNvPicPr>
            <a:picLocks noChangeAspect="1"/>
          </p:cNvPicPr>
          <p:nvPr/>
        </p:nvPicPr>
        <p:blipFill>
          <a:blip r:embed="rId3"/>
          <a:stretch>
            <a:fillRect/>
          </a:stretch>
        </p:blipFill>
        <p:spPr>
          <a:xfrm>
            <a:off x="4343400" y="2743200"/>
            <a:ext cx="2744216" cy="3657600"/>
          </a:xfrm>
          <a:prstGeom prst="rect">
            <a:avLst/>
          </a:prstGeom>
        </p:spPr>
      </p:pic>
      <p:pic>
        <p:nvPicPr>
          <p:cNvPr id="7" name="Photo 4" descr="Display Stands for Simfer, Various stores across UAE (photo 4)">    </p:cNvPr>
          <p:cNvPicPr>
            <a:picLocks noChangeAspect="1"/>
          </p:cNvPicPr>
          <p:nvPr/>
        </p:nvPicPr>
        <p:blipFill>
          <a:blip r:embed="rId4"/>
          <a:stretch>
            <a:fillRect/>
          </a:stretch>
        </p:blipFill>
        <p:spPr>
          <a:xfrm>
            <a:off x="6858000" y="1143000"/>
            <a:ext cx="2744216" cy="3657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Display Stands for Simfer, Various stores across UAE</a:t>
            </a:r>
            <a:endParaRPr lang="en-US" sz="1400" dirty="0"/>
          </a:p>
        </p:txBody>
      </p:sp>
      <p:pic>
        <p:nvPicPr>
          <p:cNvPr id="4" name="Photo 1" descr="Display Stands for Simfer, Various stores across UAE (photo 1)">    </p:cNvPr>
          <p:cNvPicPr>
            <a:picLocks noChangeAspect="1"/>
          </p:cNvPicPr>
          <p:nvPr/>
        </p:nvPicPr>
        <p:blipFill>
          <a:blip r:embed="rId1"/>
          <a:stretch>
            <a:fillRect/>
          </a:stretch>
        </p:blipFill>
        <p:spPr>
          <a:xfrm>
            <a:off x="4342130" y="2743200"/>
            <a:ext cx="2744216" cy="3657600"/>
          </a:xfrm>
          <a:prstGeom prst="rect">
            <a:avLst/>
          </a:prstGeom>
        </p:spPr>
      </p:pic>
      <p:pic>
        <p:nvPicPr>
          <p:cNvPr id="5" name="Photo 2" descr="Display Stands for Simfer, Various stores across UAE (photo 2)">    </p:cNvPr>
          <p:cNvPicPr>
            <a:picLocks noChangeAspect="1"/>
          </p:cNvPicPr>
          <p:nvPr/>
        </p:nvPicPr>
        <p:blipFill>
          <a:blip r:embed="rId2"/>
          <a:stretch>
            <a:fillRect/>
          </a:stretch>
        </p:blipFill>
        <p:spPr>
          <a:xfrm>
            <a:off x="457200" y="1141984"/>
            <a:ext cx="3657600" cy="2744216"/>
          </a:xfrm>
          <a:prstGeom prst="rect">
            <a:avLst/>
          </a:prstGeom>
        </p:spPr>
      </p:pic>
      <p:pic>
        <p:nvPicPr>
          <p:cNvPr id="6" name="Photo 3" descr="Display Stands for Simfer, Various stores across UAE (photo 3)">    </p:cNvPr>
          <p:cNvPicPr>
            <a:picLocks noChangeAspect="1"/>
          </p:cNvPicPr>
          <p:nvPr/>
        </p:nvPicPr>
        <p:blipFill>
          <a:blip r:embed="rId3"/>
          <a:stretch>
            <a:fillRect/>
          </a:stretch>
        </p:blipFill>
        <p:spPr>
          <a:xfrm>
            <a:off x="6856730" y="1143127"/>
            <a:ext cx="2744216" cy="3657600"/>
          </a:xfrm>
          <a:prstGeom prst="rect">
            <a:avLst/>
          </a:prstGeom>
        </p:spPr>
      </p:pic>
      <p:pic>
        <p:nvPicPr>
          <p:cNvPr id="7" name="Photo 4" descr="Display Stands for Simfer, Various stores across UAE (photo 4)">    </p:cNvPr>
          <p:cNvPicPr>
            <a:picLocks noChangeAspect="1"/>
          </p:cNvPicPr>
          <p:nvPr/>
        </p:nvPicPr>
        <p:blipFill>
          <a:blip r:embed="rId4"/>
          <a:stretch>
            <a:fillRect/>
          </a:stretch>
        </p:blipFill>
        <p:spPr>
          <a:xfrm>
            <a:off x="227305" y="3657549"/>
            <a:ext cx="3657600" cy="274421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Exhibition Stand for Nutridor, Future Food Forum 2024</a:t>
            </a:r>
            <a:endParaRPr lang="en-US" sz="1400" dirty="0"/>
          </a:p>
        </p:txBody>
      </p:sp>
      <p:pic>
        <p:nvPicPr>
          <p:cNvPr id="4" name="Photo 1" descr="Exhibition Stand for Nutridor, Future Food Forum 2024 (photo 1)">    </p:cNvPr>
          <p:cNvPicPr>
            <a:picLocks noChangeAspect="1"/>
          </p:cNvPicPr>
          <p:nvPr/>
        </p:nvPicPr>
        <p:blipFill>
          <a:blip r:embed="rId1"/>
          <a:stretch>
            <a:fillRect/>
          </a:stretch>
        </p:blipFill>
        <p:spPr>
          <a:xfrm>
            <a:off x="461785" y="1161034"/>
            <a:ext cx="3657600" cy="2743200"/>
          </a:xfrm>
          <a:prstGeom prst="rect">
            <a:avLst/>
          </a:prstGeom>
        </p:spPr>
      </p:pic>
      <p:pic>
        <p:nvPicPr>
          <p:cNvPr id="5" name="Photo 2" descr="Exhibition Stand for Nutridor, Future Food Forum 2024 (photo 2)">    </p:cNvPr>
          <p:cNvPicPr>
            <a:picLocks noChangeAspect="1"/>
          </p:cNvPicPr>
          <p:nvPr/>
        </p:nvPicPr>
        <p:blipFill>
          <a:blip r:embed="rId2"/>
          <a:stretch>
            <a:fillRect/>
          </a:stretch>
        </p:blipFill>
        <p:spPr>
          <a:xfrm>
            <a:off x="4344416" y="2743200"/>
            <a:ext cx="2743200" cy="3657600"/>
          </a:xfrm>
          <a:prstGeom prst="rect">
            <a:avLst/>
          </a:prstGeom>
        </p:spPr>
      </p:pic>
      <p:pic>
        <p:nvPicPr>
          <p:cNvPr id="6" name="Photo 3" descr="Exhibition Stand for Nutridor, Future Food Forum 2024 (photo 3)">    </p:cNvPr>
          <p:cNvPicPr>
            <a:picLocks noChangeAspect="1"/>
          </p:cNvPicPr>
          <p:nvPr/>
        </p:nvPicPr>
        <p:blipFill>
          <a:blip r:embed="rId3"/>
          <a:stretch>
            <a:fillRect/>
          </a:stretch>
        </p:blipFill>
        <p:spPr>
          <a:xfrm>
            <a:off x="6858000" y="1143000"/>
            <a:ext cx="2743200" cy="3657600"/>
          </a:xfrm>
          <a:prstGeom prst="rect">
            <a:avLst/>
          </a:prstGeom>
        </p:spPr>
      </p:pic>
      <p:pic>
        <p:nvPicPr>
          <p:cNvPr id="7" name="Photo 4" descr="Exhibition Stand for Nutridor, Future Food Forum 2024 (photo 4)">    </p:cNvPr>
          <p:cNvPicPr>
            <a:picLocks noChangeAspect="1"/>
          </p:cNvPicPr>
          <p:nvPr/>
        </p:nvPicPr>
        <p:blipFill>
          <a:blip r:embed="rId4"/>
          <a:stretch>
            <a:fillRect/>
          </a:stretch>
        </p:blipFill>
        <p:spPr>
          <a:xfrm>
            <a:off x="233185" y="3657600"/>
            <a:ext cx="3657600" cy="27432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1" type="title" hasCustomPrompt="1"/>
          </p:nvPr>
        </p:nvSpPr>
        <p:spPr>
          <a:xfrm>
            <a:off x="457200" y="228600"/>
            <a:ext cx="9144000" cy="5080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Gallery</a:t>
            </a:r>
            <a:endParaRPr lang="en-US" sz="3000" dirty="0"/>
          </a:p>
        </p:txBody>
      </p:sp>
      <p:sp>
        <p:nvSpPr>
          <p:cNvPr id="3" name="Text 0"/>
          <p:cNvSpPr/>
          <p:nvPr>
            <p:ph idx="102" type="body" hasCustomPrompt="1"/>
          </p:nvPr>
        </p:nvSpPr>
        <p:spPr>
          <a:xfrm>
            <a:off x="457200" y="762000"/>
            <a:ext cx="9144000" cy="304800"/>
          </a:xfrm>
          <a:prstGeom prst="rect">
            <a:avLst/>
          </a:prstGeom>
          <a:noFill/>
          <a:ln/>
        </p:spPr>
        <p:txBody>
          <a:bodyPr wrap="square" lIns="0" tIns="0" rIns="0" bIns="0" rtlCol="0" anchor="ctr"/>
          <a:lstStyle/>
          <a:p>
            <a:pPr algn="l" indent="0" marL="0">
              <a:buNone/>
            </a:pPr>
            <a:r>
              <a:rPr lang="en-US" sz="1400" dirty="0">
                <a:solidFill>
                  <a:schemeClr val="tx1"/>
                </a:solidFill>
                <a:latin typeface="Calibri" pitchFamily="34" charset="0"/>
                <a:ea typeface="Calibri" pitchFamily="34" charset="-122"/>
                <a:cs typeface="Calibri" pitchFamily="34" charset="-120"/>
              </a:rPr>
              <a:t>Lightbox Header for Yale, ACE Dubai Festival City</a:t>
            </a:r>
            <a:endParaRPr lang="en-US" sz="1400" dirty="0"/>
          </a:p>
        </p:txBody>
      </p:sp>
      <p:pic>
        <p:nvPicPr>
          <p:cNvPr id="4" name="Photo 1" descr="Lightbox Header for Yale, ACE Dubai Festival City (photo 1)">    </p:cNvPr>
          <p:cNvPicPr>
            <a:picLocks noChangeAspect="1"/>
          </p:cNvPicPr>
          <p:nvPr/>
        </p:nvPicPr>
        <p:blipFill>
          <a:blip r:embed="rId1"/>
          <a:stretch>
            <a:fillRect/>
          </a:stretch>
        </p:blipFill>
        <p:spPr>
          <a:xfrm>
            <a:off x="4343400" y="2739911"/>
            <a:ext cx="2743200" cy="3653663"/>
          </a:xfrm>
          <a:prstGeom prst="rect">
            <a:avLst/>
          </a:prstGeom>
        </p:spPr>
      </p:pic>
      <p:pic>
        <p:nvPicPr>
          <p:cNvPr id="5" name="Photo 2" descr="Lightbox Header for Yale, ACE Dubai Festival City (photo 2)">    </p:cNvPr>
          <p:cNvPicPr>
            <a:picLocks noChangeAspect="1"/>
          </p:cNvPicPr>
          <p:nvPr/>
        </p:nvPicPr>
        <p:blipFill>
          <a:blip r:embed="rId2"/>
          <a:stretch>
            <a:fillRect/>
          </a:stretch>
        </p:blipFill>
        <p:spPr>
          <a:xfrm>
            <a:off x="6858000" y="1143000"/>
            <a:ext cx="2743200" cy="3653663"/>
          </a:xfrm>
          <a:prstGeom prst="rect">
            <a:avLst/>
          </a:prstGeom>
        </p:spPr>
      </p:pic>
      <p:pic>
        <p:nvPicPr>
          <p:cNvPr id="6" name="Photo 3" descr="Lightbox Header for Yale, ACE Dubai Festival City (photo 3)">    </p:cNvPr>
          <p:cNvPicPr>
            <a:picLocks noChangeAspect="1"/>
          </p:cNvPicPr>
          <p:nvPr/>
        </p:nvPicPr>
        <p:blipFill>
          <a:blip r:embed="rId3"/>
          <a:stretch>
            <a:fillRect/>
          </a:stretch>
        </p:blipFill>
        <p:spPr>
          <a:xfrm>
            <a:off x="228600" y="3654361"/>
            <a:ext cx="3657600" cy="2742438"/>
          </a:xfrm>
          <a:prstGeom prst="rect">
            <a:avLst/>
          </a:prstGeom>
        </p:spPr>
      </p:pic>
      <p:pic>
        <p:nvPicPr>
          <p:cNvPr id="7" name="Photo 4" descr="Lightbox Header for Yale, ACE Dubai Festival City (photo 4)">    </p:cNvPr>
          <p:cNvPicPr>
            <a:picLocks noChangeAspect="1"/>
          </p:cNvPicPr>
          <p:nvPr/>
        </p:nvPicPr>
        <p:blipFill>
          <a:blip r:embed="rId4"/>
          <a:stretch>
            <a:fillRect/>
          </a:stretch>
        </p:blipFill>
        <p:spPr>
          <a:xfrm>
            <a:off x="457200" y="1139444"/>
            <a:ext cx="3657600" cy="2743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1" type="title" hasCustomPrompt="1"/>
          </p:nvPr>
        </p:nvSpPr>
        <p:spPr>
          <a:xfrm>
            <a:off x="457200" y="254000"/>
            <a:ext cx="9144000" cy="558800"/>
          </a:xfrm>
          <a:prstGeom prst="rect">
            <a:avLst/>
          </a:prstGeom>
          <a:noFill/>
          <a:ln/>
        </p:spPr>
        <p:txBody>
          <a:bodyPr wrap="square" lIns="0" tIns="0" rIns="0" bIns="0" rtlCol="0" anchor="ctr"/>
          <a:lstStyle/>
          <a:p>
            <a:pPr algn="l" indent="0" marL="0">
              <a:buNone/>
            </a:pPr>
            <a:r>
              <a:rPr lang="en-US" sz="3000" b="1" u="sng" dirty="0">
                <a:solidFill>
                  <a:schemeClr val="tx1"/>
                </a:solidFill>
                <a:latin typeface="Calibri" pitchFamily="34" charset="0"/>
                <a:ea typeface="Calibri" pitchFamily="34" charset="-122"/>
                <a:cs typeface="Calibri" pitchFamily="34" charset="-120"/>
              </a:rPr>
              <a:t>Interactive Concept Videos</a:t>
            </a:r>
            <a:endParaRPr lang="en-US" sz="3000" dirty="0"/>
          </a:p>
        </p:txBody>
      </p:sp>
      <p:pic>
        <p:nvPicPr>
          <p:cNvPr id="3" name="Concept 1" descr="Interactive concept still 1">    </p:cNvPr>
          <p:cNvPicPr>
            <a:picLocks noChangeAspect="1"/>
          </p:cNvPicPr>
          <p:nvPr/>
        </p:nvPicPr>
        <p:blipFill>
          <a:blip r:embed="rId1"/>
          <a:stretch>
            <a:fillRect/>
          </a:stretch>
        </p:blipFill>
        <p:spPr>
          <a:xfrm>
            <a:off x="457200" y="1144651"/>
            <a:ext cx="2743200" cy="4840478"/>
          </a:xfrm>
          <a:prstGeom prst="rect">
            <a:avLst/>
          </a:prstGeom>
        </p:spPr>
      </p:pic>
      <p:pic>
        <p:nvPicPr>
          <p:cNvPr id="4" name="Concept 2" descr="Interactive concept still 2">    </p:cNvPr>
          <p:cNvPicPr>
            <a:picLocks noChangeAspect="1"/>
          </p:cNvPicPr>
          <p:nvPr/>
        </p:nvPicPr>
        <p:blipFill>
          <a:blip r:embed="rId2"/>
          <a:stretch>
            <a:fillRect/>
          </a:stretch>
        </p:blipFill>
        <p:spPr>
          <a:xfrm>
            <a:off x="5385181" y="1143000"/>
            <a:ext cx="4846320" cy="2743200"/>
          </a:xfrm>
          <a:prstGeom prst="rect">
            <a:avLst/>
          </a:prstGeom>
        </p:spPr>
      </p:pic>
      <p:pic>
        <p:nvPicPr>
          <p:cNvPr id="5" name="Concept 3" descr="Interactive concept still 3">    </p:cNvPr>
          <p:cNvPicPr>
            <a:picLocks noChangeAspect="1"/>
          </p:cNvPicPr>
          <p:nvPr/>
        </p:nvPicPr>
        <p:blipFill>
          <a:blip r:embed="rId3"/>
          <a:stretch>
            <a:fillRect/>
          </a:stretch>
        </p:blipFill>
        <p:spPr>
          <a:xfrm>
            <a:off x="2998724" y="2498077"/>
            <a:ext cx="2743200" cy="427431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1" type="title" hasCustomPrompt="1"/>
          </p:nvPr>
        </p:nvSpPr>
        <p:spPr>
          <a:xfrm>
            <a:off x="3251200" y="3022600"/>
            <a:ext cx="6604000" cy="457200"/>
          </a:xfrm>
          <a:prstGeom prst="rect">
            <a:avLst/>
          </a:prstGeom>
          <a:noFill/>
          <a:ln/>
        </p:spPr>
        <p:txBody>
          <a:bodyPr wrap="square" lIns="0" tIns="0" rIns="0" bIns="0" rtlCol="0" anchor="ctr"/>
          <a:lstStyle/>
          <a:p>
            <a:pPr algn="l" indent="0" marL="0">
              <a:buNone/>
            </a:pPr>
            <a:r>
              <a:rPr lang="en-US" sz="2400" b="1" dirty="0">
                <a:solidFill>
                  <a:schemeClr val="tx1"/>
                </a:solidFill>
                <a:latin typeface="Calibri" pitchFamily="34" charset="0"/>
                <a:ea typeface="Calibri" pitchFamily="34" charset="-122"/>
                <a:cs typeface="Calibri" pitchFamily="34" charset="-120"/>
              </a:rPr>
              <a:t>Please feel free to get in touch:</a:t>
            </a:r>
            <a:endParaRPr lang="en-US" sz="2400" dirty="0"/>
          </a:p>
        </p:txBody>
      </p:sp>
      <p:sp>
        <p:nvSpPr>
          <p:cNvPr id="3" name="Phone icon bg"/>
          <p:cNvSpPr/>
          <p:nvPr/>
        </p:nvSpPr>
        <p:spPr>
          <a:xfrm>
            <a:off x="3251200" y="3657600"/>
            <a:ext cx="330200" cy="330200"/>
          </a:xfrm>
          <a:prstGeom prst="ellipse">
            <a:avLst/>
          </a:prstGeom>
          <a:solidFill>
            <a:schemeClr val="accent1"/>
          </a:solidFill>
          <a:ln/>
        </p:spPr>
      </p:sp>
      <p:pic>
        <p:nvPicPr>
          <p:cNvPr id="4" name="Image 0" descr="Phone">    </p:cNvPr>
          <p:cNvPicPr>
            <a:picLocks noChangeAspect="1"/>
          </p:cNvPicPr>
          <p:nvPr/>
        </p:nvPicPr>
        <p:blipFill>
          <a:blip r:embed="rId1"/>
          <a:stretch>
            <a:fillRect/>
          </a:stretch>
        </p:blipFill>
        <p:spPr>
          <a:xfrm>
            <a:off x="3327400" y="3733800"/>
            <a:ext cx="177800" cy="177800"/>
          </a:xfrm>
          <a:prstGeom prst="rect">
            <a:avLst/>
          </a:prstGeom>
        </p:spPr>
      </p:pic>
      <p:sp>
        <p:nvSpPr>
          <p:cNvPr id="5" name="Phone text"/>
          <p:cNvSpPr txBox="1"/>
          <p:nvPr/>
        </p:nvSpPr>
        <p:spPr>
          <a:xfrm>
            <a:off x="3733800" y="3657600"/>
            <a:ext cx="5588000" cy="330200"/>
          </a:xfrm>
          <a:prstGeom prst="rect">
            <a:avLst/>
          </a:prstGeom>
          <a:noFill/>
          <a:ln/>
        </p:spPr>
        <p:txBody>
          <a:bodyPr wrap="square" lIns="0" tIns="0" rIns="0" bIns="0" rtlCol="0" anchor="ctr"/>
          <a:lstStyle/>
          <a:p>
            <a:pPr indent="0" marL="0">
              <a:buNone/>
            </a:pPr>
            <a:r>
              <a:rPr lang="en-US" sz="1600" dirty="0">
                <a:solidFill>
                  <a:schemeClr val="tx1"/>
                </a:solidFill>
                <a:latin typeface="Calibri" pitchFamily="34" charset="0"/>
                <a:ea typeface="Calibri" pitchFamily="34" charset="-122"/>
                <a:cs typeface="Calibri" pitchFamily="34" charset="-120"/>
              </a:rPr>
              <a:t>+971 50 745 7629 / +971 54 406 7852</a:t>
            </a:r>
            <a:endParaRPr lang="en-US" sz="1600" dirty="0"/>
          </a:p>
        </p:txBody>
      </p:sp>
      <p:sp>
        <p:nvSpPr>
          <p:cNvPr id="6" name="Email icon bg"/>
          <p:cNvSpPr/>
          <p:nvPr/>
        </p:nvSpPr>
        <p:spPr>
          <a:xfrm>
            <a:off x="3251200" y="4140200"/>
            <a:ext cx="330200" cy="330200"/>
          </a:xfrm>
          <a:prstGeom prst="ellipse">
            <a:avLst/>
          </a:prstGeom>
          <a:solidFill>
            <a:schemeClr val="accent1"/>
          </a:solidFill>
          <a:ln/>
        </p:spPr>
      </p:sp>
      <p:pic>
        <p:nvPicPr>
          <p:cNvPr id="7" name="Image 1" descr="Email">    </p:cNvPr>
          <p:cNvPicPr>
            <a:picLocks noChangeAspect="1"/>
          </p:cNvPicPr>
          <p:nvPr/>
        </p:nvPicPr>
        <p:blipFill>
          <a:blip r:embed="rId2"/>
          <a:stretch>
            <a:fillRect/>
          </a:stretch>
        </p:blipFill>
        <p:spPr>
          <a:xfrm>
            <a:off x="3327400" y="4216400"/>
            <a:ext cx="177800" cy="177800"/>
          </a:xfrm>
          <a:prstGeom prst="rect">
            <a:avLst/>
          </a:prstGeom>
        </p:spPr>
      </p:pic>
      <p:sp>
        <p:nvSpPr>
          <p:cNvPr id="8" name="Email text"/>
          <p:cNvSpPr txBox="1"/>
          <p:nvPr/>
        </p:nvSpPr>
        <p:spPr>
          <a:xfrm>
            <a:off x="3733800" y="4140200"/>
            <a:ext cx="5588000" cy="330200"/>
          </a:xfrm>
          <a:prstGeom prst="rect">
            <a:avLst/>
          </a:prstGeom>
          <a:noFill/>
          <a:ln/>
        </p:spPr>
        <p:txBody>
          <a:bodyPr wrap="square" lIns="0" tIns="0" rIns="0" bIns="0" rtlCol="0" anchor="ctr"/>
          <a:lstStyle/>
          <a:p>
            <a:pPr indent="0" marL="0">
              <a:buNone/>
            </a:pPr>
            <a:r>
              <a:rPr lang="en-US" sz="1600" dirty="0">
                <a:solidFill>
                  <a:schemeClr val="tx1"/>
                </a:solidFill>
                <a:latin typeface="Calibri" pitchFamily="34" charset="0"/>
                <a:ea typeface="Calibri" pitchFamily="34" charset="-122"/>
                <a:cs typeface="Calibri" pitchFamily="34" charset="-120"/>
              </a:rPr>
              <a:t>mufaddal.t@illumadvertising.com</a:t>
            </a:r>
            <a:endParaRPr lang="en-US" sz="1600" dirty="0"/>
          </a:p>
        </p:txBody>
      </p:sp>
      <p:sp>
        <p:nvSpPr>
          <p:cNvPr id="9" name="Website icon bg"/>
          <p:cNvSpPr/>
          <p:nvPr/>
        </p:nvSpPr>
        <p:spPr>
          <a:xfrm>
            <a:off x="3251200" y="4622800"/>
            <a:ext cx="330200" cy="330200"/>
          </a:xfrm>
          <a:prstGeom prst="ellipse">
            <a:avLst/>
          </a:prstGeom>
          <a:solidFill>
            <a:schemeClr val="accent1"/>
          </a:solidFill>
          <a:ln/>
        </p:spPr>
      </p:sp>
      <p:pic>
        <p:nvPicPr>
          <p:cNvPr id="10" name="Image 2" descr="Website">    </p:cNvPr>
          <p:cNvPicPr>
            <a:picLocks noChangeAspect="1"/>
          </p:cNvPicPr>
          <p:nvPr/>
        </p:nvPicPr>
        <p:blipFill>
          <a:blip r:embed="rId3"/>
          <a:stretch>
            <a:fillRect/>
          </a:stretch>
        </p:blipFill>
        <p:spPr>
          <a:xfrm>
            <a:off x="3327400" y="4699000"/>
            <a:ext cx="177800" cy="177800"/>
          </a:xfrm>
          <a:prstGeom prst="rect">
            <a:avLst/>
          </a:prstGeom>
        </p:spPr>
      </p:pic>
      <p:sp>
        <p:nvSpPr>
          <p:cNvPr id="11" name="Website text"/>
          <p:cNvSpPr txBox="1"/>
          <p:nvPr/>
        </p:nvSpPr>
        <p:spPr>
          <a:xfrm>
            <a:off x="3733800" y="4622800"/>
            <a:ext cx="5588000" cy="330200"/>
          </a:xfrm>
          <a:prstGeom prst="rect">
            <a:avLst/>
          </a:prstGeom>
          <a:noFill/>
          <a:ln/>
        </p:spPr>
        <p:txBody>
          <a:bodyPr wrap="square" lIns="0" tIns="0" rIns="0" bIns="0" rtlCol="0" anchor="ctr"/>
          <a:lstStyle/>
          <a:p>
            <a:pPr indent="0" marL="0">
              <a:buNone/>
            </a:pPr>
            <a:r>
              <a:rPr lang="en-US" sz="1600" dirty="0">
                <a:solidFill>
                  <a:schemeClr val="tx1"/>
                </a:solidFill>
                <a:latin typeface="Calibri" pitchFamily="34" charset="0"/>
                <a:ea typeface="Calibri" pitchFamily="34" charset="-122"/>
                <a:cs typeface="Calibri" pitchFamily="34" charset="-120"/>
              </a:rPr>
              <a:t>www.illumadvertising.com</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1" type="title" hasCustomPrompt="1"/>
          </p:nvPr>
        </p:nvSpPr>
        <p:spPr>
          <a:xfrm>
            <a:off x="0" y="3175000"/>
            <a:ext cx="10689336" cy="889000"/>
          </a:xfrm>
          <a:prstGeom prst="rect">
            <a:avLst/>
          </a:prstGeom>
          <a:noFill/>
          <a:ln/>
        </p:spPr>
        <p:txBody>
          <a:bodyPr wrap="square" lIns="0" tIns="0" rIns="0" bIns="0" rtlCol="0" anchor="ctr"/>
          <a:lstStyle/>
          <a:p>
            <a:pPr algn="ctr" indent="0" marL="0">
              <a:buNone/>
            </a:pPr>
            <a:r>
              <a:rPr lang="en-US" sz="4400" b="1" u="sng" dirty="0">
                <a:solidFill>
                  <a:schemeClr val="tx1"/>
                </a:solidFill>
                <a:latin typeface="Calibri" pitchFamily="34" charset="0"/>
                <a:ea typeface="Calibri" pitchFamily="34" charset="-122"/>
                <a:cs typeface="Calibri" pitchFamily="34" charset="-120"/>
              </a:rPr>
              <a:t>THANK YOU</a:t>
            </a:r>
            <a:endParaRPr lang="en-US" sz="4400" dirty="0"/>
          </a:p>
        </p:txBody>
      </p:sp>
    </p:spTree>
  </p:cSld>
  <p:clrMapOvr>
    <a:masterClrMapping/>
  </p:clrMapOvr>
</p:sld>
</file>

<file path=ppt/theme/theme1.xml><?xml version="1.0" encoding="utf-8"?>
<a:theme xmlns:a="http://schemas.openxmlformats.org/drawingml/2006/main" name="Illum Advertising">
  <a:themeElements>
    <a:clrScheme name="Illum Advertising">
      <a:dk1>
        <a:srgbClr val="000000"/>
      </a:dk1>
      <a:lt1>
        <a:srgbClr val="FFFFFF"/>
      </a:lt1>
      <a:dk2>
        <a:srgbClr val="0E1E2F"/>
      </a:dk2>
      <a:lt2>
        <a:srgbClr val="F2F4F5"/>
      </a:lt2>
      <a:accent1>
        <a:srgbClr val="5E8791"/>
      </a:accent1>
      <a:accent2>
        <a:srgbClr val="3A6080"/>
      </a:accent2>
      <a:accent3>
        <a:srgbClr val="0E1E2F"/>
      </a:accent3>
      <a:accent4>
        <a:srgbClr val="8FB0B8"/>
      </a:accent4>
      <a:accent5>
        <a:srgbClr val="2E4A5E"/>
      </a:accent5>
      <a:accent6>
        <a:srgbClr val="A9B8BF"/>
      </a:accent6>
      <a:hlink>
        <a:srgbClr val="3A6080"/>
      </a:hlink>
      <a:folHlink>
        <a:srgbClr val="5E8791"/>
      </a:folHlink>
    </a:clrScheme>
    <a:fontScheme name="Illum Advertising">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Illum Advertising FZE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Illum Advertising FZE - Company Profile</dc:title>
  <dc:subject>PptxGenJS Presentation</dc:subject>
  <dc:creator>Illum Advertising FZE</dc:creator>
  <cp:lastModifiedBy>Illum Advertising FZE</cp:lastModifiedBy>
  <cp:revision>1</cp:revision>
  <dcterms:created xsi:type="dcterms:W3CDTF">2026-10-14T20:45:10Z</dcterms:created>
  <dcterms:modified xsi:type="dcterms:W3CDTF">2026-10-14T20:45:10Z</dcterms:modified>
</cp:coreProperties>
</file>